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82" r:id="rId2"/>
    <p:sldId id="257" r:id="rId3"/>
    <p:sldId id="258" r:id="rId4"/>
    <p:sldId id="259" r:id="rId5"/>
    <p:sldId id="261" r:id="rId6"/>
    <p:sldId id="285" r:id="rId7"/>
    <p:sldId id="284" r:id="rId8"/>
    <p:sldId id="324" r:id="rId9"/>
    <p:sldId id="326" r:id="rId10"/>
    <p:sldId id="297" r:id="rId11"/>
    <p:sldId id="298" r:id="rId12"/>
    <p:sldId id="315" r:id="rId13"/>
    <p:sldId id="263" r:id="rId14"/>
    <p:sldId id="264" r:id="rId15"/>
    <p:sldId id="310" r:id="rId16"/>
    <p:sldId id="330" r:id="rId17"/>
    <p:sldId id="269" r:id="rId18"/>
    <p:sldId id="28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00" d="100"/>
          <a:sy n="100" d="100"/>
        </p:scale>
        <p:origin x="78"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由美子 朝長" userId="0277127d098f6492" providerId="LiveId" clId="{71FCA57B-92AE-485D-BBEA-15B52CB85411}"/>
    <pc:docChg chg="undo custSel addSld delSld modSld sldOrd">
      <pc:chgData name="由美子 朝長" userId="0277127d098f6492" providerId="LiveId" clId="{71FCA57B-92AE-485D-BBEA-15B52CB85411}" dt="2023-10-06T14:27:50.153" v="5696" actId="1076"/>
      <pc:docMkLst>
        <pc:docMk/>
      </pc:docMkLst>
      <pc:sldChg chg="modSp">
        <pc:chgData name="由美子 朝長" userId="0277127d098f6492" providerId="LiveId" clId="{71FCA57B-92AE-485D-BBEA-15B52CB85411}" dt="2023-10-01T10:54:52.160" v="1349" actId="14100"/>
        <pc:sldMkLst>
          <pc:docMk/>
          <pc:sldMk cId="3430033608" sldId="257"/>
        </pc:sldMkLst>
        <pc:picChg chg="mod">
          <ac:chgData name="由美子 朝長" userId="0277127d098f6492" providerId="LiveId" clId="{71FCA57B-92AE-485D-BBEA-15B52CB85411}" dt="2023-10-01T10:54:52.160" v="1349" actId="14100"/>
          <ac:picMkLst>
            <pc:docMk/>
            <pc:sldMk cId="3430033608" sldId="257"/>
            <ac:picMk id="8194" creationId="{A7FFC9FE-CD0D-1AB1-6A81-076BD8322C45}"/>
          </ac:picMkLst>
        </pc:picChg>
      </pc:sldChg>
      <pc:sldChg chg="addSp delSp modSp mod">
        <pc:chgData name="由美子 朝長" userId="0277127d098f6492" providerId="LiveId" clId="{71FCA57B-92AE-485D-BBEA-15B52CB85411}" dt="2023-10-04T10:02:29.885" v="5226" actId="465"/>
        <pc:sldMkLst>
          <pc:docMk/>
          <pc:sldMk cId="4226620403" sldId="259"/>
        </pc:sldMkLst>
        <pc:spChg chg="mod">
          <ac:chgData name="由美子 朝長" userId="0277127d098f6492" providerId="LiveId" clId="{71FCA57B-92AE-485D-BBEA-15B52CB85411}" dt="2023-10-04T10:02:29.885" v="5226" actId="465"/>
          <ac:spMkLst>
            <pc:docMk/>
            <pc:sldMk cId="4226620403" sldId="259"/>
            <ac:spMk id="3" creationId="{B594A326-803F-4C53-ABB8-E9FDA00817C1}"/>
          </ac:spMkLst>
        </pc:spChg>
        <pc:spChg chg="mod">
          <ac:chgData name="由美子 朝長" userId="0277127d098f6492" providerId="LiveId" clId="{71FCA57B-92AE-485D-BBEA-15B52CB85411}" dt="2023-10-04T10:02:29.653" v="5225" actId="465"/>
          <ac:spMkLst>
            <pc:docMk/>
            <pc:sldMk cId="4226620403" sldId="259"/>
            <ac:spMk id="5" creationId="{00000000-0000-0000-0000-000000000000}"/>
          </ac:spMkLst>
        </pc:spChg>
        <pc:spChg chg="mod">
          <ac:chgData name="由美子 朝長" userId="0277127d098f6492" providerId="LiveId" clId="{71FCA57B-92AE-485D-BBEA-15B52CB85411}" dt="2023-10-04T10:02:29.885" v="5226" actId="465"/>
          <ac:spMkLst>
            <pc:docMk/>
            <pc:sldMk cId="4226620403" sldId="259"/>
            <ac:spMk id="6" creationId="{00000000-0000-0000-0000-000000000000}"/>
          </ac:spMkLst>
        </pc:spChg>
        <pc:spChg chg="mod">
          <ac:chgData name="由美子 朝長" userId="0277127d098f6492" providerId="LiveId" clId="{71FCA57B-92AE-485D-BBEA-15B52CB85411}" dt="2023-10-04T10:02:29.885" v="5226" actId="465"/>
          <ac:spMkLst>
            <pc:docMk/>
            <pc:sldMk cId="4226620403" sldId="259"/>
            <ac:spMk id="7" creationId="{00000000-0000-0000-0000-000000000000}"/>
          </ac:spMkLst>
        </pc:spChg>
        <pc:spChg chg="mod">
          <ac:chgData name="由美子 朝長" userId="0277127d098f6492" providerId="LiveId" clId="{71FCA57B-92AE-485D-BBEA-15B52CB85411}" dt="2023-10-04T10:02:29.653" v="5225" actId="465"/>
          <ac:spMkLst>
            <pc:docMk/>
            <pc:sldMk cId="4226620403" sldId="259"/>
            <ac:spMk id="8" creationId="{00000000-0000-0000-0000-000000000000}"/>
          </ac:spMkLst>
        </pc:spChg>
        <pc:spChg chg="add mod">
          <ac:chgData name="由美子 朝長" userId="0277127d098f6492" providerId="LiveId" clId="{71FCA57B-92AE-485D-BBEA-15B52CB85411}" dt="2023-10-02T23:46:19.480" v="2204"/>
          <ac:spMkLst>
            <pc:docMk/>
            <pc:sldMk cId="4226620403" sldId="259"/>
            <ac:spMk id="10" creationId="{7842ED00-4265-C3E4-11D8-AECEB282A313}"/>
          </ac:spMkLst>
        </pc:spChg>
        <pc:spChg chg="add mod">
          <ac:chgData name="由美子 朝長" userId="0277127d098f6492" providerId="LiveId" clId="{71FCA57B-92AE-485D-BBEA-15B52CB85411}" dt="2023-10-02T23:46:17.696" v="2199"/>
          <ac:spMkLst>
            <pc:docMk/>
            <pc:sldMk cId="4226620403" sldId="259"/>
            <ac:spMk id="12" creationId="{6CAA3880-1BE4-AA4E-BAF0-36EDD1B71991}"/>
          </ac:spMkLst>
        </pc:spChg>
        <pc:spChg chg="add mod">
          <ac:chgData name="由美子 朝長" userId="0277127d098f6492" providerId="LiveId" clId="{71FCA57B-92AE-485D-BBEA-15B52CB85411}" dt="2023-10-02T23:46:17.696" v="2199"/>
          <ac:spMkLst>
            <pc:docMk/>
            <pc:sldMk cId="4226620403" sldId="259"/>
            <ac:spMk id="13" creationId="{50BEE966-D89A-9EFC-6BA9-CA37FD1E2164}"/>
          </ac:spMkLst>
        </pc:spChg>
        <pc:grpChg chg="add mod ord">
          <ac:chgData name="由美子 朝長" userId="0277127d098f6492" providerId="LiveId" clId="{71FCA57B-92AE-485D-BBEA-15B52CB85411}" dt="2023-10-02T23:46:17.696" v="2199"/>
          <ac:grpSpMkLst>
            <pc:docMk/>
            <pc:sldMk cId="4226620403" sldId="259"/>
            <ac:grpSpMk id="11" creationId="{EB292A1E-F0DA-1A5C-24DE-DB44B9E9BE7B}"/>
          </ac:grpSpMkLst>
        </pc:grpChg>
        <pc:graphicFrameChg chg="add del mod modGraphic">
          <ac:chgData name="由美子 朝長" userId="0277127d098f6492" providerId="LiveId" clId="{71FCA57B-92AE-485D-BBEA-15B52CB85411}" dt="2023-10-02T23:46:28.034" v="2210" actId="21"/>
          <ac:graphicFrameMkLst>
            <pc:docMk/>
            <pc:sldMk cId="4226620403" sldId="259"/>
            <ac:graphicFrameMk id="4" creationId="{9DE76F4C-C1DE-474B-DC32-DD3125633DBD}"/>
          </ac:graphicFrameMkLst>
        </pc:graphicFrameChg>
        <pc:graphicFrameChg chg="add del mod">
          <ac:chgData name="由美子 朝長" userId="0277127d098f6492" providerId="LiveId" clId="{71FCA57B-92AE-485D-BBEA-15B52CB85411}" dt="2023-10-02T23:46:21.032" v="2208"/>
          <ac:graphicFrameMkLst>
            <pc:docMk/>
            <pc:sldMk cId="4226620403" sldId="259"/>
            <ac:graphicFrameMk id="9" creationId="{3C70FD36-2700-3181-7B44-548B6530094C}"/>
          </ac:graphicFrameMkLst>
        </pc:graphicFrameChg>
      </pc:sldChg>
      <pc:sldChg chg="addSp delSp modSp mod">
        <pc:chgData name="由美子 朝長" userId="0277127d098f6492" providerId="LiveId" clId="{71FCA57B-92AE-485D-BBEA-15B52CB85411}" dt="2023-10-06T14:08:33.422" v="5288" actId="1076"/>
        <pc:sldMkLst>
          <pc:docMk/>
          <pc:sldMk cId="4157214341" sldId="260"/>
        </pc:sldMkLst>
        <pc:spChg chg="mod">
          <ac:chgData name="由美子 朝長" userId="0277127d098f6492" providerId="LiveId" clId="{71FCA57B-92AE-485D-BBEA-15B52CB85411}" dt="2023-10-01T12:08:10.600" v="2056" actId="1076"/>
          <ac:spMkLst>
            <pc:docMk/>
            <pc:sldMk cId="4157214341" sldId="260"/>
            <ac:spMk id="2" creationId="{7F7C5B45-4519-4F7E-8A4F-596A863B02DB}"/>
          </ac:spMkLst>
        </pc:spChg>
        <pc:spChg chg="mod">
          <ac:chgData name="由美子 朝長" userId="0277127d098f6492" providerId="LiveId" clId="{71FCA57B-92AE-485D-BBEA-15B52CB85411}" dt="2023-10-03T08:56:40.346" v="4936" actId="1076"/>
          <ac:spMkLst>
            <pc:docMk/>
            <pc:sldMk cId="4157214341" sldId="260"/>
            <ac:spMk id="3" creationId="{CB2246C4-5FC9-4206-B452-7B6E6E6CCD95}"/>
          </ac:spMkLst>
        </pc:spChg>
        <pc:spChg chg="add mod">
          <ac:chgData name="由美子 朝長" userId="0277127d098f6492" providerId="LiveId" clId="{71FCA57B-92AE-485D-BBEA-15B52CB85411}" dt="2023-10-03T08:56:59.539" v="4941" actId="1076"/>
          <ac:spMkLst>
            <pc:docMk/>
            <pc:sldMk cId="4157214341" sldId="260"/>
            <ac:spMk id="6" creationId="{6D943904-1E83-8781-E0FE-1A3726493AF6}"/>
          </ac:spMkLst>
        </pc:spChg>
        <pc:spChg chg="mod">
          <ac:chgData name="由美子 朝長" userId="0277127d098f6492" providerId="LiveId" clId="{71FCA57B-92AE-485D-BBEA-15B52CB85411}" dt="2023-10-01T12:08:06.153" v="2054" actId="1076"/>
          <ac:spMkLst>
            <pc:docMk/>
            <pc:sldMk cId="4157214341" sldId="260"/>
            <ac:spMk id="19" creationId="{7D1E3308-CB1C-4C6B-ADB7-7F00AA1CD220}"/>
          </ac:spMkLst>
        </pc:spChg>
        <pc:picChg chg="add mod">
          <ac:chgData name="由美子 朝長" userId="0277127d098f6492" providerId="LiveId" clId="{71FCA57B-92AE-485D-BBEA-15B52CB85411}" dt="2023-10-06T14:08:29.135" v="5286" actId="14100"/>
          <ac:picMkLst>
            <pc:docMk/>
            <pc:sldMk cId="4157214341" sldId="260"/>
            <ac:picMk id="4" creationId="{5F25E326-1CED-F4B1-2FE6-3A506924BB4B}"/>
          </ac:picMkLst>
        </pc:picChg>
        <pc:picChg chg="add mod">
          <ac:chgData name="由美子 朝長" userId="0277127d098f6492" providerId="LiveId" clId="{71FCA57B-92AE-485D-BBEA-15B52CB85411}" dt="2023-10-06T14:08:33.422" v="5288" actId="1076"/>
          <ac:picMkLst>
            <pc:docMk/>
            <pc:sldMk cId="4157214341" sldId="260"/>
            <ac:picMk id="5" creationId="{9AECE3C1-3670-9923-7C14-A68EAE05CD23}"/>
          </ac:picMkLst>
        </pc:picChg>
        <pc:picChg chg="add mod">
          <ac:chgData name="由美子 朝長" userId="0277127d098f6492" providerId="LiveId" clId="{71FCA57B-92AE-485D-BBEA-15B52CB85411}" dt="2023-10-06T14:08:15.825" v="5283" actId="1076"/>
          <ac:picMkLst>
            <pc:docMk/>
            <pc:sldMk cId="4157214341" sldId="260"/>
            <ac:picMk id="7" creationId="{CD816416-8A37-7B65-3D64-C5F975F6B94E}"/>
          </ac:picMkLst>
        </pc:picChg>
        <pc:picChg chg="mod">
          <ac:chgData name="由美子 朝長" userId="0277127d098f6492" providerId="LiveId" clId="{71FCA57B-92AE-485D-BBEA-15B52CB85411}" dt="2023-10-01T12:08:07.960" v="2055" actId="1076"/>
          <ac:picMkLst>
            <pc:docMk/>
            <pc:sldMk cId="4157214341" sldId="260"/>
            <ac:picMk id="2050" creationId="{FD98D4EE-EF4C-FE9B-89E0-CDED75DEF8BD}"/>
          </ac:picMkLst>
        </pc:picChg>
        <pc:picChg chg="del">
          <ac:chgData name="由美子 朝長" userId="0277127d098f6492" providerId="LiveId" clId="{71FCA57B-92AE-485D-BBEA-15B52CB85411}" dt="2023-10-01T10:33:24.246" v="487" actId="21"/>
          <ac:picMkLst>
            <pc:docMk/>
            <pc:sldMk cId="4157214341" sldId="260"/>
            <ac:picMk id="2052" creationId="{17EB1CBF-B6C0-FA7B-4133-B3A0630D8CF6}"/>
          </ac:picMkLst>
        </pc:picChg>
      </pc:sldChg>
      <pc:sldChg chg="addSp delSp modSp mod">
        <pc:chgData name="由美子 朝長" userId="0277127d098f6492" providerId="LiveId" clId="{71FCA57B-92AE-485D-BBEA-15B52CB85411}" dt="2023-10-03T08:51:11.904" v="4893" actId="12385"/>
        <pc:sldMkLst>
          <pc:docMk/>
          <pc:sldMk cId="759772814" sldId="261"/>
        </pc:sldMkLst>
        <pc:graphicFrameChg chg="add del">
          <ac:chgData name="由美子 朝長" userId="0277127d098f6492" providerId="LiveId" clId="{71FCA57B-92AE-485D-BBEA-15B52CB85411}" dt="2023-10-01T10:53:05.377" v="1345" actId="3680"/>
          <ac:graphicFrameMkLst>
            <pc:docMk/>
            <pc:sldMk cId="759772814" sldId="261"/>
            <ac:graphicFrameMk id="4" creationId="{CD34E429-877C-5CFC-FB34-4FBEE616FB5F}"/>
          </ac:graphicFrameMkLst>
        </pc:graphicFrameChg>
        <pc:graphicFrameChg chg="add del">
          <ac:chgData name="由美子 朝長" userId="0277127d098f6492" providerId="LiveId" clId="{71FCA57B-92AE-485D-BBEA-15B52CB85411}" dt="2023-10-01T10:53:50.492" v="1347" actId="3680"/>
          <ac:graphicFrameMkLst>
            <pc:docMk/>
            <pc:sldMk cId="759772814" sldId="261"/>
            <ac:graphicFrameMk id="5" creationId="{E64678B6-5F8F-7BC4-1351-B7A46121128E}"/>
          </ac:graphicFrameMkLst>
        </pc:graphicFrameChg>
        <pc:graphicFrameChg chg="del mod">
          <ac:chgData name="由美子 朝長" userId="0277127d098f6492" providerId="LiveId" clId="{71FCA57B-92AE-485D-BBEA-15B52CB85411}" dt="2023-10-01T10:40:26.651" v="564" actId="21"/>
          <ac:graphicFrameMkLst>
            <pc:docMk/>
            <pc:sldMk cId="759772814" sldId="261"/>
            <ac:graphicFrameMk id="6" creationId="{D0273B07-0A82-FAE9-DCE0-583411FEB919}"/>
          </ac:graphicFrameMkLst>
        </pc:graphicFrameChg>
        <pc:graphicFrameChg chg="add del">
          <ac:chgData name="由美子 朝長" userId="0277127d098f6492" providerId="LiveId" clId="{71FCA57B-92AE-485D-BBEA-15B52CB85411}" dt="2023-10-01T11:01:08.139" v="1351" actId="3680"/>
          <ac:graphicFrameMkLst>
            <pc:docMk/>
            <pc:sldMk cId="759772814" sldId="261"/>
            <ac:graphicFrameMk id="7" creationId="{C05C2700-F4A8-B12B-DD98-40D615BFF880}"/>
          </ac:graphicFrameMkLst>
        </pc:graphicFrameChg>
        <pc:graphicFrameChg chg="add del">
          <ac:chgData name="由美子 朝長" userId="0277127d098f6492" providerId="LiveId" clId="{71FCA57B-92AE-485D-BBEA-15B52CB85411}" dt="2023-10-01T11:01:57.770" v="1353" actId="21"/>
          <ac:graphicFrameMkLst>
            <pc:docMk/>
            <pc:sldMk cId="759772814" sldId="261"/>
            <ac:graphicFrameMk id="8" creationId="{19FE1B6E-3548-1A8B-14AC-6FF4D2FE0208}"/>
          </ac:graphicFrameMkLst>
        </pc:graphicFrameChg>
        <pc:graphicFrameChg chg="add mod">
          <ac:chgData name="由美子 朝長" userId="0277127d098f6492" providerId="LiveId" clId="{71FCA57B-92AE-485D-BBEA-15B52CB85411}" dt="2023-10-01T11:02:12.339" v="1354"/>
          <ac:graphicFrameMkLst>
            <pc:docMk/>
            <pc:sldMk cId="759772814" sldId="261"/>
            <ac:graphicFrameMk id="9" creationId="{DD42F619-E0B4-B8A2-0345-944756477159}"/>
          </ac:graphicFrameMkLst>
        </pc:graphicFrameChg>
        <pc:graphicFrameChg chg="add mod modGraphic">
          <ac:chgData name="由美子 朝長" userId="0277127d098f6492" providerId="LiveId" clId="{71FCA57B-92AE-485D-BBEA-15B52CB85411}" dt="2023-10-03T08:51:11.904" v="4893" actId="12385"/>
          <ac:graphicFrameMkLst>
            <pc:docMk/>
            <pc:sldMk cId="759772814" sldId="261"/>
            <ac:graphicFrameMk id="10" creationId="{5B713756-77E3-1866-B813-C01583F3EBD6}"/>
          </ac:graphicFrameMkLst>
        </pc:graphicFrameChg>
      </pc:sldChg>
      <pc:sldChg chg="modSp mod">
        <pc:chgData name="由美子 朝長" userId="0277127d098f6492" providerId="LiveId" clId="{71FCA57B-92AE-485D-BBEA-15B52CB85411}" dt="2023-10-03T09:13:57.673" v="5094" actId="2711"/>
        <pc:sldMkLst>
          <pc:docMk/>
          <pc:sldMk cId="2083760980" sldId="263"/>
        </pc:sldMkLst>
        <pc:spChg chg="mod">
          <ac:chgData name="由美子 朝長" userId="0277127d098f6492" providerId="LiveId" clId="{71FCA57B-92AE-485D-BBEA-15B52CB85411}" dt="2023-10-03T09:13:57.673" v="5094" actId="2711"/>
          <ac:spMkLst>
            <pc:docMk/>
            <pc:sldMk cId="2083760980" sldId="263"/>
            <ac:spMk id="2" creationId="{41483D0D-62F9-4FB1-B5D5-4D28BB57DDF6}"/>
          </ac:spMkLst>
        </pc:spChg>
      </pc:sldChg>
      <pc:sldChg chg="modSp mod">
        <pc:chgData name="由美子 朝長" userId="0277127d098f6492" providerId="LiveId" clId="{71FCA57B-92AE-485D-BBEA-15B52CB85411}" dt="2023-10-03T04:16:03.390" v="3292" actId="2711"/>
        <pc:sldMkLst>
          <pc:docMk/>
          <pc:sldMk cId="4072757279" sldId="264"/>
        </pc:sldMkLst>
        <pc:spChg chg="mod">
          <ac:chgData name="由美子 朝長" userId="0277127d098f6492" providerId="LiveId" clId="{71FCA57B-92AE-485D-BBEA-15B52CB85411}" dt="2023-10-03T04:16:03.390" v="3292" actId="2711"/>
          <ac:spMkLst>
            <pc:docMk/>
            <pc:sldMk cId="4072757279" sldId="264"/>
            <ac:spMk id="2" creationId="{66EA67E7-63F3-440D-9258-E81C5336BA0B}"/>
          </ac:spMkLst>
        </pc:spChg>
      </pc:sldChg>
      <pc:sldChg chg="delSp modSp del mod">
        <pc:chgData name="由美子 朝長" userId="0277127d098f6492" providerId="LiveId" clId="{71FCA57B-92AE-485D-BBEA-15B52CB85411}" dt="2023-10-01T11:49:30.131" v="1779" actId="2696"/>
        <pc:sldMkLst>
          <pc:docMk/>
          <pc:sldMk cId="3832512619" sldId="265"/>
        </pc:sldMkLst>
        <pc:spChg chg="mod">
          <ac:chgData name="由美子 朝長" userId="0277127d098f6492" providerId="LiveId" clId="{71FCA57B-92AE-485D-BBEA-15B52CB85411}" dt="2023-10-01T10:42:35.469" v="593" actId="20577"/>
          <ac:spMkLst>
            <pc:docMk/>
            <pc:sldMk cId="3832512619" sldId="265"/>
            <ac:spMk id="3" creationId="{C7DC1735-98BD-4C33-BB07-57EDA7054B08}"/>
          </ac:spMkLst>
        </pc:spChg>
        <pc:picChg chg="del">
          <ac:chgData name="由美子 朝長" userId="0277127d098f6492" providerId="LiveId" clId="{71FCA57B-92AE-485D-BBEA-15B52CB85411}" dt="2023-10-01T11:49:08.669" v="1777" actId="21"/>
          <ac:picMkLst>
            <pc:docMk/>
            <pc:sldMk cId="3832512619" sldId="265"/>
            <ac:picMk id="5" creationId="{A2F91506-DBC5-44E6-9D9E-8C283B27D702}"/>
          </ac:picMkLst>
        </pc:picChg>
      </pc:sldChg>
      <pc:sldChg chg="modSp mod">
        <pc:chgData name="由美子 朝長" userId="0277127d098f6492" providerId="LiveId" clId="{71FCA57B-92AE-485D-BBEA-15B52CB85411}" dt="2023-10-01T10:51:01.895" v="1341" actId="20577"/>
        <pc:sldMkLst>
          <pc:docMk/>
          <pc:sldMk cId="1252473646" sldId="269"/>
        </pc:sldMkLst>
        <pc:spChg chg="mod">
          <ac:chgData name="由美子 朝長" userId="0277127d098f6492" providerId="LiveId" clId="{71FCA57B-92AE-485D-BBEA-15B52CB85411}" dt="2023-10-01T10:51:01.895" v="1341" actId="20577"/>
          <ac:spMkLst>
            <pc:docMk/>
            <pc:sldMk cId="1252473646" sldId="269"/>
            <ac:spMk id="3" creationId="{F853503E-5814-430C-AB88-A0FB955EC779}"/>
          </ac:spMkLst>
        </pc:spChg>
      </pc:sldChg>
      <pc:sldChg chg="modSp mod">
        <pc:chgData name="由美子 朝長" userId="0277127d098f6492" providerId="LiveId" clId="{71FCA57B-92AE-485D-BBEA-15B52CB85411}" dt="2023-10-06T14:17:40.183" v="5555" actId="1076"/>
        <pc:sldMkLst>
          <pc:docMk/>
          <pc:sldMk cId="2747205046" sldId="277"/>
        </pc:sldMkLst>
        <pc:spChg chg="mod">
          <ac:chgData name="由美子 朝長" userId="0277127d098f6492" providerId="LiveId" clId="{71FCA57B-92AE-485D-BBEA-15B52CB85411}" dt="2023-10-06T14:17:40.183" v="5555" actId="1076"/>
          <ac:spMkLst>
            <pc:docMk/>
            <pc:sldMk cId="2747205046" sldId="277"/>
            <ac:spMk id="2" creationId="{00000000-0000-0000-0000-000000000000}"/>
          </ac:spMkLst>
        </pc:spChg>
        <pc:spChg chg="mod">
          <ac:chgData name="由美子 朝長" userId="0277127d098f6492" providerId="LiveId" clId="{71FCA57B-92AE-485D-BBEA-15B52CB85411}" dt="2023-10-03T00:28:04.907" v="2982" actId="1076"/>
          <ac:spMkLst>
            <pc:docMk/>
            <pc:sldMk cId="2747205046" sldId="277"/>
            <ac:spMk id="3" creationId="{00000000-0000-0000-0000-000000000000}"/>
          </ac:spMkLst>
        </pc:spChg>
      </pc:sldChg>
      <pc:sldChg chg="addSp delSp modSp mod">
        <pc:chgData name="由美子 朝長" userId="0277127d098f6492" providerId="LiveId" clId="{71FCA57B-92AE-485D-BBEA-15B52CB85411}" dt="2023-10-06T14:27:50.153" v="5696" actId="1076"/>
        <pc:sldMkLst>
          <pc:docMk/>
          <pc:sldMk cId="68809725" sldId="280"/>
        </pc:sldMkLst>
        <pc:spChg chg="del mod">
          <ac:chgData name="由美子 朝長" userId="0277127d098f6492" providerId="LiveId" clId="{71FCA57B-92AE-485D-BBEA-15B52CB85411}" dt="2023-10-06T14:27:44.958" v="5694" actId="21"/>
          <ac:spMkLst>
            <pc:docMk/>
            <pc:sldMk cId="68809725" sldId="280"/>
            <ac:spMk id="2" creationId="{00000000-0000-0000-0000-000000000000}"/>
          </ac:spMkLst>
        </pc:spChg>
        <pc:spChg chg="add mod">
          <ac:chgData name="由美子 朝長" userId="0277127d098f6492" providerId="LiveId" clId="{71FCA57B-92AE-485D-BBEA-15B52CB85411}" dt="2023-10-01T11:52:22.793" v="2009" actId="1076"/>
          <ac:spMkLst>
            <pc:docMk/>
            <pc:sldMk cId="68809725" sldId="280"/>
            <ac:spMk id="5" creationId="{B3F21172-59DC-620E-102B-E022BEC24BDA}"/>
          </ac:spMkLst>
        </pc:spChg>
        <pc:picChg chg="del">
          <ac:chgData name="由美子 朝長" userId="0277127d098f6492" providerId="LiveId" clId="{71FCA57B-92AE-485D-BBEA-15B52CB85411}" dt="2023-10-01T10:51:08.219" v="1342" actId="21"/>
          <ac:picMkLst>
            <pc:docMk/>
            <pc:sldMk cId="68809725" sldId="280"/>
            <ac:picMk id="4" creationId="{E4FE104D-52D8-414F-8EB1-11A34C6FD389}"/>
          </ac:picMkLst>
        </pc:picChg>
        <pc:picChg chg="mod">
          <ac:chgData name="由美子 朝長" userId="0277127d098f6492" providerId="LiveId" clId="{71FCA57B-92AE-485D-BBEA-15B52CB85411}" dt="2023-10-06T14:27:47.498" v="5695" actId="1076"/>
          <ac:picMkLst>
            <pc:docMk/>
            <pc:sldMk cId="68809725" sldId="280"/>
            <ac:picMk id="4" creationId="{ED13F3B8-FDDA-A66F-4414-B367C7B19CB3}"/>
          </ac:picMkLst>
        </pc:picChg>
        <pc:picChg chg="mod">
          <ac:chgData name="由美子 朝長" userId="0277127d098f6492" providerId="LiveId" clId="{71FCA57B-92AE-485D-BBEA-15B52CB85411}" dt="2023-10-06T14:27:50.153" v="5696" actId="1076"/>
          <ac:picMkLst>
            <pc:docMk/>
            <pc:sldMk cId="68809725" sldId="280"/>
            <ac:picMk id="8" creationId="{2DEFF0AA-B513-FF8C-175B-8E4477624003}"/>
          </ac:picMkLst>
        </pc:picChg>
      </pc:sldChg>
      <pc:sldChg chg="modSp mod">
        <pc:chgData name="由美子 朝長" userId="0277127d098f6492" providerId="LiveId" clId="{71FCA57B-92AE-485D-BBEA-15B52CB85411}" dt="2023-10-06T14:20:59.832" v="5596" actId="1076"/>
        <pc:sldMkLst>
          <pc:docMk/>
          <pc:sldMk cId="3425800054" sldId="281"/>
        </pc:sldMkLst>
        <pc:spChg chg="mod">
          <ac:chgData name="由美子 朝長" userId="0277127d098f6492" providerId="LiveId" clId="{71FCA57B-92AE-485D-BBEA-15B52CB85411}" dt="2023-10-06T14:20:59.832" v="5596" actId="1076"/>
          <ac:spMkLst>
            <pc:docMk/>
            <pc:sldMk cId="3425800054" sldId="281"/>
            <ac:spMk id="2" creationId="{00000000-0000-0000-0000-000000000000}"/>
          </ac:spMkLst>
        </pc:spChg>
        <pc:graphicFrameChg chg="mod">
          <ac:chgData name="由美子 朝長" userId="0277127d098f6492" providerId="LiveId" clId="{71FCA57B-92AE-485D-BBEA-15B52CB85411}" dt="2023-10-06T14:20:55.217" v="5595" actId="14100"/>
          <ac:graphicFrameMkLst>
            <pc:docMk/>
            <pc:sldMk cId="3425800054" sldId="281"/>
            <ac:graphicFrameMk id="3" creationId="{3600CD62-BB7F-41DB-82B1-B36EA8AE4BCE}"/>
          </ac:graphicFrameMkLst>
        </pc:graphicFrameChg>
      </pc:sldChg>
      <pc:sldChg chg="delSp modSp mod">
        <pc:chgData name="由美子 朝長" userId="0277127d098f6492" providerId="LiveId" clId="{71FCA57B-92AE-485D-BBEA-15B52CB85411}" dt="2023-10-03T08:47:04.551" v="4890" actId="1076"/>
        <pc:sldMkLst>
          <pc:docMk/>
          <pc:sldMk cId="1281565680" sldId="282"/>
        </pc:sldMkLst>
        <pc:spChg chg="mod">
          <ac:chgData name="由美子 朝長" userId="0277127d098f6492" providerId="LiveId" clId="{71FCA57B-92AE-485D-BBEA-15B52CB85411}" dt="2023-10-01T10:16:13.226" v="64" actId="1076"/>
          <ac:spMkLst>
            <pc:docMk/>
            <pc:sldMk cId="1281565680" sldId="282"/>
            <ac:spMk id="2" creationId="{00000000-0000-0000-0000-000000000000}"/>
          </ac:spMkLst>
        </pc:spChg>
        <pc:spChg chg="mod">
          <ac:chgData name="由美子 朝長" userId="0277127d098f6492" providerId="LiveId" clId="{71FCA57B-92AE-485D-BBEA-15B52CB85411}" dt="2023-10-03T08:47:04.551" v="4890" actId="1076"/>
          <ac:spMkLst>
            <pc:docMk/>
            <pc:sldMk cId="1281565680" sldId="282"/>
            <ac:spMk id="3" creationId="{00000000-0000-0000-0000-000000000000}"/>
          </ac:spMkLst>
        </pc:spChg>
        <pc:picChg chg="mod">
          <ac:chgData name="由美子 朝長" userId="0277127d098f6492" providerId="LiveId" clId="{71FCA57B-92AE-485D-BBEA-15B52CB85411}" dt="2023-10-03T04:42:49.328" v="4888" actId="1076"/>
          <ac:picMkLst>
            <pc:docMk/>
            <pc:sldMk cId="1281565680" sldId="282"/>
            <ac:picMk id="5" creationId="{A09FB1C9-4EAF-AE12-B3F8-982FB0249F8A}"/>
          </ac:picMkLst>
        </pc:picChg>
        <pc:picChg chg="del mod">
          <ac:chgData name="由美子 朝長" userId="0277127d098f6492" providerId="LiveId" clId="{71FCA57B-92AE-485D-BBEA-15B52CB85411}" dt="2023-10-01T10:51:26.872" v="1343" actId="21"/>
          <ac:picMkLst>
            <pc:docMk/>
            <pc:sldMk cId="1281565680" sldId="282"/>
            <ac:picMk id="4098" creationId="{C6D1955A-0457-4DF5-9D7F-124C6B1AD618}"/>
          </ac:picMkLst>
        </pc:picChg>
      </pc:sldChg>
      <pc:sldChg chg="modSp">
        <pc:chgData name="由美子 朝長" userId="0277127d098f6492" providerId="LiveId" clId="{71FCA57B-92AE-485D-BBEA-15B52CB85411}" dt="2023-10-01T10:25:15.811" v="203" actId="20577"/>
        <pc:sldMkLst>
          <pc:docMk/>
          <pc:sldMk cId="597827562" sldId="284"/>
        </pc:sldMkLst>
        <pc:graphicFrameChg chg="mod">
          <ac:chgData name="由美子 朝長" userId="0277127d098f6492" providerId="LiveId" clId="{71FCA57B-92AE-485D-BBEA-15B52CB85411}" dt="2023-10-01T10:25:15.811" v="203" actId="20577"/>
          <ac:graphicFrameMkLst>
            <pc:docMk/>
            <pc:sldMk cId="597827562" sldId="284"/>
            <ac:graphicFrameMk id="6" creationId="{7A0F527B-2AEF-4A44-C798-9EE7FFD60164}"/>
          </ac:graphicFrameMkLst>
        </pc:graphicFrameChg>
      </pc:sldChg>
      <pc:sldChg chg="addSp delSp modSp mod">
        <pc:chgData name="由美子 朝長" userId="0277127d098f6492" providerId="LiveId" clId="{71FCA57B-92AE-485D-BBEA-15B52CB85411}" dt="2023-10-03T08:51:30.974" v="4895" actId="1076"/>
        <pc:sldMkLst>
          <pc:docMk/>
          <pc:sldMk cId="3791072898" sldId="285"/>
        </pc:sldMkLst>
        <pc:graphicFrameChg chg="add del mod modGraphic">
          <ac:chgData name="由美子 朝長" userId="0277127d098f6492" providerId="LiveId" clId="{71FCA57B-92AE-485D-BBEA-15B52CB85411}" dt="2023-10-03T08:51:30.974" v="4895" actId="1076"/>
          <ac:graphicFrameMkLst>
            <pc:docMk/>
            <pc:sldMk cId="3791072898" sldId="285"/>
            <ac:graphicFrameMk id="4" creationId="{BC3E6FE5-5E70-42BD-B44D-B02EAEFB16FB}"/>
          </ac:graphicFrameMkLst>
        </pc:graphicFrameChg>
      </pc:sldChg>
      <pc:sldChg chg="modSp mod ord">
        <pc:chgData name="由美子 朝長" userId="0277127d098f6492" providerId="LiveId" clId="{71FCA57B-92AE-485D-BBEA-15B52CB85411}" dt="2023-10-06T14:15:25.994" v="5480" actId="20577"/>
        <pc:sldMkLst>
          <pc:docMk/>
          <pc:sldMk cId="1241566475" sldId="288"/>
        </pc:sldMkLst>
        <pc:spChg chg="mod">
          <ac:chgData name="由美子 朝長" userId="0277127d098f6492" providerId="LiveId" clId="{71FCA57B-92AE-485D-BBEA-15B52CB85411}" dt="2023-10-06T14:15:25.994" v="5480" actId="20577"/>
          <ac:spMkLst>
            <pc:docMk/>
            <pc:sldMk cId="1241566475" sldId="288"/>
            <ac:spMk id="3" creationId="{F91B3FDE-CA2A-41CF-BBC9-B0800B32C75E}"/>
          </ac:spMkLst>
        </pc:spChg>
        <pc:spChg chg="mod">
          <ac:chgData name="由美子 朝長" userId="0277127d098f6492" providerId="LiveId" clId="{71FCA57B-92AE-485D-BBEA-15B52CB85411}" dt="2023-10-06T14:12:46.311" v="5395" actId="1076"/>
          <ac:spMkLst>
            <pc:docMk/>
            <pc:sldMk cId="1241566475" sldId="288"/>
            <ac:spMk id="6" creationId="{5040E839-7377-5C60-94F1-F1FAE7FDB90C}"/>
          </ac:spMkLst>
        </pc:spChg>
      </pc:sldChg>
      <pc:sldChg chg="del">
        <pc:chgData name="由美子 朝長" userId="0277127d098f6492" providerId="LiveId" clId="{71FCA57B-92AE-485D-BBEA-15B52CB85411}" dt="2023-10-01T10:39:12.894" v="542" actId="2696"/>
        <pc:sldMkLst>
          <pc:docMk/>
          <pc:sldMk cId="1988868835" sldId="289"/>
        </pc:sldMkLst>
      </pc:sldChg>
      <pc:sldChg chg="del">
        <pc:chgData name="由美子 朝長" userId="0277127d098f6492" providerId="LiveId" clId="{71FCA57B-92AE-485D-BBEA-15B52CB85411}" dt="2023-10-01T10:39:19.562" v="543" actId="2696"/>
        <pc:sldMkLst>
          <pc:docMk/>
          <pc:sldMk cId="1607380496" sldId="290"/>
        </pc:sldMkLst>
      </pc:sldChg>
      <pc:sldChg chg="del">
        <pc:chgData name="由美子 朝長" userId="0277127d098f6492" providerId="LiveId" clId="{71FCA57B-92AE-485D-BBEA-15B52CB85411}" dt="2023-10-01T10:39:09.241" v="541" actId="2696"/>
        <pc:sldMkLst>
          <pc:docMk/>
          <pc:sldMk cId="3056129010" sldId="291"/>
        </pc:sldMkLst>
      </pc:sldChg>
      <pc:sldChg chg="modSp mod">
        <pc:chgData name="由美子 朝長" userId="0277127d098f6492" providerId="LiveId" clId="{71FCA57B-92AE-485D-BBEA-15B52CB85411}" dt="2023-10-06T14:17:54.277" v="5558" actId="20577"/>
        <pc:sldMkLst>
          <pc:docMk/>
          <pc:sldMk cId="3690356566" sldId="292"/>
        </pc:sldMkLst>
        <pc:spChg chg="mod">
          <ac:chgData name="由美子 朝長" userId="0277127d098f6492" providerId="LiveId" clId="{71FCA57B-92AE-485D-BBEA-15B52CB85411}" dt="2023-10-06T14:17:54.277" v="5558" actId="20577"/>
          <ac:spMkLst>
            <pc:docMk/>
            <pc:sldMk cId="3690356566" sldId="292"/>
            <ac:spMk id="2" creationId="{740F3ABE-0483-479E-98E9-B87B7BB548BA}"/>
          </ac:spMkLst>
        </pc:spChg>
        <pc:spChg chg="mod">
          <ac:chgData name="由美子 朝長" userId="0277127d098f6492" providerId="LiveId" clId="{71FCA57B-92AE-485D-BBEA-15B52CB85411}" dt="2023-10-03T00:28:14.115" v="2983" actId="1076"/>
          <ac:spMkLst>
            <pc:docMk/>
            <pc:sldMk cId="3690356566" sldId="292"/>
            <ac:spMk id="3" creationId="{61206FFC-56CA-408F-A5A5-F5E5D217BB08}"/>
          </ac:spMkLst>
        </pc:spChg>
      </pc:sldChg>
      <pc:sldChg chg="addSp delSp modSp mod">
        <pc:chgData name="由美子 朝長" userId="0277127d098f6492" providerId="LiveId" clId="{71FCA57B-92AE-485D-BBEA-15B52CB85411}" dt="2023-10-03T09:08:13.940" v="5074" actId="1076"/>
        <pc:sldMkLst>
          <pc:docMk/>
          <pc:sldMk cId="116288652" sldId="295"/>
        </pc:sldMkLst>
        <pc:spChg chg="mod">
          <ac:chgData name="由美子 朝長" userId="0277127d098f6492" providerId="LiveId" clId="{71FCA57B-92AE-485D-BBEA-15B52CB85411}" dt="2023-10-03T09:08:13.940" v="5074" actId="1076"/>
          <ac:spMkLst>
            <pc:docMk/>
            <pc:sldMk cId="116288652" sldId="295"/>
            <ac:spMk id="2" creationId="{B4070B5F-220C-4DA6-BA29-EF72C633D292}"/>
          </ac:spMkLst>
        </pc:spChg>
        <pc:spChg chg="mod">
          <ac:chgData name="由美子 朝長" userId="0277127d098f6492" providerId="LiveId" clId="{71FCA57B-92AE-485D-BBEA-15B52CB85411}" dt="2023-10-03T09:07:49.910" v="5072" actId="20577"/>
          <ac:spMkLst>
            <pc:docMk/>
            <pc:sldMk cId="116288652" sldId="295"/>
            <ac:spMk id="3" creationId="{6ED037B2-B3CF-4CC3-9853-5083A61E6C36}"/>
          </ac:spMkLst>
        </pc:spChg>
        <pc:picChg chg="del">
          <ac:chgData name="由美子 朝長" userId="0277127d098f6492" providerId="LiveId" clId="{71FCA57B-92AE-485D-BBEA-15B52CB85411}" dt="2023-10-01T10:41:26.796" v="565" actId="21"/>
          <ac:picMkLst>
            <pc:docMk/>
            <pc:sldMk cId="116288652" sldId="295"/>
            <ac:picMk id="5" creationId="{4A828D38-D44C-413C-8670-A7ED6F68F396}"/>
          </ac:picMkLst>
        </pc:picChg>
        <pc:picChg chg="add mod">
          <ac:chgData name="由美子 朝長" userId="0277127d098f6492" providerId="LiveId" clId="{71FCA57B-92AE-485D-BBEA-15B52CB85411}" dt="2023-10-03T09:07:39.307" v="5070" actId="1076"/>
          <ac:picMkLst>
            <pc:docMk/>
            <pc:sldMk cId="116288652" sldId="295"/>
            <ac:picMk id="1026" creationId="{A896A137-5495-64D0-F024-29378DB120F8}"/>
          </ac:picMkLst>
        </pc:picChg>
      </pc:sldChg>
      <pc:sldChg chg="addSp delSp modSp mod">
        <pc:chgData name="由美子 朝長" userId="0277127d098f6492" providerId="LiveId" clId="{71FCA57B-92AE-485D-BBEA-15B52CB85411}" dt="2023-10-06T14:07:05.868" v="5281" actId="207"/>
        <pc:sldMkLst>
          <pc:docMk/>
          <pc:sldMk cId="3811621395" sldId="297"/>
        </pc:sldMkLst>
        <pc:spChg chg="del mod">
          <ac:chgData name="由美子 朝長" userId="0277127d098f6492" providerId="LiveId" clId="{71FCA57B-92AE-485D-BBEA-15B52CB85411}" dt="2023-10-03T00:02:21.903" v="2525" actId="21"/>
          <ac:spMkLst>
            <pc:docMk/>
            <pc:sldMk cId="3811621395" sldId="297"/>
            <ac:spMk id="2" creationId="{1930C73B-53DD-4DD4-9520-C64639614914}"/>
          </ac:spMkLst>
        </pc:spChg>
        <pc:spChg chg="mod">
          <ac:chgData name="由美子 朝長" userId="0277127d098f6492" providerId="LiveId" clId="{71FCA57B-92AE-485D-BBEA-15B52CB85411}" dt="2023-10-06T14:00:28.142" v="5237" actId="1076"/>
          <ac:spMkLst>
            <pc:docMk/>
            <pc:sldMk cId="3811621395" sldId="297"/>
            <ac:spMk id="3" creationId="{4FD8923B-957B-25E1-3F83-31F159E35547}"/>
          </ac:spMkLst>
        </pc:spChg>
        <pc:spChg chg="mod">
          <ac:chgData name="由美子 朝長" userId="0277127d098f6492" providerId="LiveId" clId="{71FCA57B-92AE-485D-BBEA-15B52CB85411}" dt="2023-10-06T14:07:05.868" v="5281" actId="207"/>
          <ac:spMkLst>
            <pc:docMk/>
            <pc:sldMk cId="3811621395" sldId="297"/>
            <ac:spMk id="4" creationId="{DE864390-35B1-3BB8-3E8B-71BBCDC87C15}"/>
          </ac:spMkLst>
        </pc:spChg>
        <pc:spChg chg="mod">
          <ac:chgData name="由美子 朝長" userId="0277127d098f6492" providerId="LiveId" clId="{71FCA57B-92AE-485D-BBEA-15B52CB85411}" dt="2023-10-06T14:00:35.645" v="5239" actId="20577"/>
          <ac:spMkLst>
            <pc:docMk/>
            <pc:sldMk cId="3811621395" sldId="297"/>
            <ac:spMk id="6" creationId="{989FF607-3B6A-28D8-5A28-209D62E3B637}"/>
          </ac:spMkLst>
        </pc:spChg>
        <pc:spChg chg="add del mod">
          <ac:chgData name="由美子 朝長" userId="0277127d098f6492" providerId="LiveId" clId="{71FCA57B-92AE-485D-BBEA-15B52CB85411}" dt="2023-10-03T00:02:26.454" v="2526" actId="21"/>
          <ac:spMkLst>
            <pc:docMk/>
            <pc:sldMk cId="3811621395" sldId="297"/>
            <ac:spMk id="7" creationId="{15890E2C-D494-5CAE-FA33-3CF25528CC14}"/>
          </ac:spMkLst>
        </pc:spChg>
      </pc:sldChg>
      <pc:sldChg chg="modSp mod modAnim">
        <pc:chgData name="由美子 朝長" userId="0277127d098f6492" providerId="LiveId" clId="{71FCA57B-92AE-485D-BBEA-15B52CB85411}" dt="2023-10-06T14:07:35.998" v="5282" actId="1076"/>
        <pc:sldMkLst>
          <pc:docMk/>
          <pc:sldMk cId="1550131212" sldId="298"/>
        </pc:sldMkLst>
        <pc:spChg chg="mod">
          <ac:chgData name="由美子 朝長" userId="0277127d098f6492" providerId="LiveId" clId="{71FCA57B-92AE-485D-BBEA-15B52CB85411}" dt="2023-10-06T14:01:40.278" v="5259" actId="1076"/>
          <ac:spMkLst>
            <pc:docMk/>
            <pc:sldMk cId="1550131212" sldId="298"/>
            <ac:spMk id="2" creationId="{CA9AAE41-F5F7-4CFB-AD45-10DDDC393C18}"/>
          </ac:spMkLst>
        </pc:spChg>
        <pc:spChg chg="mod">
          <ac:chgData name="由美子 朝長" userId="0277127d098f6492" providerId="LiveId" clId="{71FCA57B-92AE-485D-BBEA-15B52CB85411}" dt="2023-10-06T14:02:33.174" v="5271" actId="1076"/>
          <ac:spMkLst>
            <pc:docMk/>
            <pc:sldMk cId="1550131212" sldId="298"/>
            <ac:spMk id="3" creationId="{03C0B9C2-6CF7-4CAD-9542-3EB1546E75E8}"/>
          </ac:spMkLst>
        </pc:spChg>
        <pc:spChg chg="mod">
          <ac:chgData name="由美子 朝長" userId="0277127d098f6492" providerId="LiveId" clId="{71FCA57B-92AE-485D-BBEA-15B52CB85411}" dt="2023-10-06T14:01:57.261" v="5263" actId="1076"/>
          <ac:spMkLst>
            <pc:docMk/>
            <pc:sldMk cId="1550131212" sldId="298"/>
            <ac:spMk id="4" creationId="{AF703E93-E584-43A8-981E-4D8D655A490E}"/>
          </ac:spMkLst>
        </pc:spChg>
        <pc:spChg chg="mod">
          <ac:chgData name="由美子 朝長" userId="0277127d098f6492" providerId="LiveId" clId="{71FCA57B-92AE-485D-BBEA-15B52CB85411}" dt="2023-10-06T14:02:29.574" v="5270" actId="1076"/>
          <ac:spMkLst>
            <pc:docMk/>
            <pc:sldMk cId="1550131212" sldId="298"/>
            <ac:spMk id="6" creationId="{CD53A0FF-9188-405B-8999-159544073463}"/>
          </ac:spMkLst>
        </pc:spChg>
        <pc:spChg chg="mod">
          <ac:chgData name="由美子 朝長" userId="0277127d098f6492" providerId="LiveId" clId="{71FCA57B-92AE-485D-BBEA-15B52CB85411}" dt="2023-10-06T14:02:35.342" v="5272" actId="1076"/>
          <ac:spMkLst>
            <pc:docMk/>
            <pc:sldMk cId="1550131212" sldId="298"/>
            <ac:spMk id="7" creationId="{5608E08A-AF94-4E22-B0F4-683D526B8180}"/>
          </ac:spMkLst>
        </pc:spChg>
        <pc:spChg chg="mod">
          <ac:chgData name="由美子 朝長" userId="0277127d098f6492" providerId="LiveId" clId="{71FCA57B-92AE-485D-BBEA-15B52CB85411}" dt="2023-10-06T14:07:35.998" v="5282" actId="1076"/>
          <ac:spMkLst>
            <pc:docMk/>
            <pc:sldMk cId="1550131212" sldId="298"/>
            <ac:spMk id="8" creationId="{378EBDCE-2B29-4A3E-A82F-65BEB1762401}"/>
          </ac:spMkLst>
        </pc:spChg>
        <pc:spChg chg="mod">
          <ac:chgData name="由美子 朝長" userId="0277127d098f6492" providerId="LiveId" clId="{71FCA57B-92AE-485D-BBEA-15B52CB85411}" dt="2023-10-06T14:02:10.397" v="5267" actId="1076"/>
          <ac:spMkLst>
            <pc:docMk/>
            <pc:sldMk cId="1550131212" sldId="298"/>
            <ac:spMk id="9" creationId="{692E2922-B782-499D-84B9-00D50A5CFB2A}"/>
          </ac:spMkLst>
        </pc:spChg>
        <pc:spChg chg="mod">
          <ac:chgData name="由美子 朝長" userId="0277127d098f6492" providerId="LiveId" clId="{71FCA57B-92AE-485D-BBEA-15B52CB85411}" dt="2023-10-06T14:02:44.751" v="5275" actId="1076"/>
          <ac:spMkLst>
            <pc:docMk/>
            <pc:sldMk cId="1550131212" sldId="298"/>
            <ac:spMk id="10" creationId="{A5E8F248-2711-4960-8E33-4DF0EA585D61}"/>
          </ac:spMkLst>
        </pc:spChg>
        <pc:spChg chg="mod">
          <ac:chgData name="由美子 朝長" userId="0277127d098f6492" providerId="LiveId" clId="{71FCA57B-92AE-485D-BBEA-15B52CB85411}" dt="2023-10-06T14:02:42.038" v="5274" actId="1076"/>
          <ac:spMkLst>
            <pc:docMk/>
            <pc:sldMk cId="1550131212" sldId="298"/>
            <ac:spMk id="11" creationId="{59FDCBCF-963D-4620-9D56-B84685B65884}"/>
          </ac:spMkLst>
        </pc:spChg>
        <pc:spChg chg="mod">
          <ac:chgData name="由美子 朝長" userId="0277127d098f6492" providerId="LiveId" clId="{71FCA57B-92AE-485D-BBEA-15B52CB85411}" dt="2023-10-06T14:02:13.534" v="5268" actId="1076"/>
          <ac:spMkLst>
            <pc:docMk/>
            <pc:sldMk cId="1550131212" sldId="298"/>
            <ac:spMk id="13" creationId="{8BA9DB5E-ABAF-46C1-A0D3-79CCE4847AB8}"/>
          </ac:spMkLst>
        </pc:spChg>
        <pc:spChg chg="mod">
          <ac:chgData name="由美子 朝長" userId="0277127d098f6492" providerId="LiveId" clId="{71FCA57B-92AE-485D-BBEA-15B52CB85411}" dt="2023-10-06T14:02:18.102" v="5269" actId="1076"/>
          <ac:spMkLst>
            <pc:docMk/>
            <pc:sldMk cId="1550131212" sldId="298"/>
            <ac:spMk id="15" creationId="{DF4653DA-52CF-4131-8468-3A6E7B1EE2E2}"/>
          </ac:spMkLst>
        </pc:spChg>
        <pc:graphicFrameChg chg="mod">
          <ac:chgData name="由美子 朝長" userId="0277127d098f6492" providerId="LiveId" clId="{71FCA57B-92AE-485D-BBEA-15B52CB85411}" dt="2023-10-06T14:02:39.463" v="5273" actId="1076"/>
          <ac:graphicFrameMkLst>
            <pc:docMk/>
            <pc:sldMk cId="1550131212" sldId="298"/>
            <ac:graphicFrameMk id="5" creationId="{585CFB17-18B1-498F-9E3D-D2A2529E6E7A}"/>
          </ac:graphicFrameMkLst>
        </pc:graphicFrameChg>
      </pc:sldChg>
      <pc:sldChg chg="addSp delSp modSp mod">
        <pc:chgData name="由美子 朝長" userId="0277127d098f6492" providerId="LiveId" clId="{71FCA57B-92AE-485D-BBEA-15B52CB85411}" dt="2023-10-06T14:22:32.288" v="5606" actId="1076"/>
        <pc:sldMkLst>
          <pc:docMk/>
          <pc:sldMk cId="2217754084" sldId="301"/>
        </pc:sldMkLst>
        <pc:spChg chg="mod">
          <ac:chgData name="由美子 朝長" userId="0277127d098f6492" providerId="LiveId" clId="{71FCA57B-92AE-485D-BBEA-15B52CB85411}" dt="2023-10-06T14:22:07.728" v="5600" actId="1076"/>
          <ac:spMkLst>
            <pc:docMk/>
            <pc:sldMk cId="2217754084" sldId="301"/>
            <ac:spMk id="3" creationId="{57345B6B-09C3-4F4E-B6B9-A4C3F9E9F5E8}"/>
          </ac:spMkLst>
        </pc:spChg>
        <pc:picChg chg="del">
          <ac:chgData name="由美子 朝長" userId="0277127d098f6492" providerId="LiveId" clId="{71FCA57B-92AE-485D-BBEA-15B52CB85411}" dt="2023-10-01T10:41:35.426" v="567" actId="21"/>
          <ac:picMkLst>
            <pc:docMk/>
            <pc:sldMk cId="2217754084" sldId="301"/>
            <ac:picMk id="13" creationId="{BA96F3A8-8B35-4927-9E2B-DE0B6B4762D0}"/>
          </ac:picMkLst>
        </pc:picChg>
        <pc:picChg chg="del">
          <ac:chgData name="由美子 朝長" userId="0277127d098f6492" providerId="LiveId" clId="{71FCA57B-92AE-485D-BBEA-15B52CB85411}" dt="2023-10-01T10:41:39.049" v="568" actId="21"/>
          <ac:picMkLst>
            <pc:docMk/>
            <pc:sldMk cId="2217754084" sldId="301"/>
            <ac:picMk id="15" creationId="{8B1EF95F-7E24-483F-B056-B21B7CF19F1D}"/>
          </ac:picMkLst>
        </pc:picChg>
        <pc:picChg chg="add mod">
          <ac:chgData name="由美子 朝長" userId="0277127d098f6492" providerId="LiveId" clId="{71FCA57B-92AE-485D-BBEA-15B52CB85411}" dt="2023-10-06T14:22:15.767" v="5603" actId="1076"/>
          <ac:picMkLst>
            <pc:docMk/>
            <pc:sldMk cId="2217754084" sldId="301"/>
            <ac:picMk id="2050" creationId="{6E199820-33BD-098D-5220-E3E7A94AACA8}"/>
          </ac:picMkLst>
        </pc:picChg>
        <pc:picChg chg="add mod">
          <ac:chgData name="由美子 朝長" userId="0277127d098f6492" providerId="LiveId" clId="{71FCA57B-92AE-485D-BBEA-15B52CB85411}" dt="2023-10-06T14:22:32.288" v="5606" actId="1076"/>
          <ac:picMkLst>
            <pc:docMk/>
            <pc:sldMk cId="2217754084" sldId="301"/>
            <ac:picMk id="2052" creationId="{9EFC9ACF-1EEF-35FB-73EE-ED83AB0D9A20}"/>
          </ac:picMkLst>
        </pc:picChg>
      </pc:sldChg>
      <pc:sldChg chg="addSp delSp modSp mod">
        <pc:chgData name="由美子 朝長" userId="0277127d098f6492" providerId="LiveId" clId="{71FCA57B-92AE-485D-BBEA-15B52CB85411}" dt="2023-10-03T09:13:36.475" v="5093" actId="1076"/>
        <pc:sldMkLst>
          <pc:docMk/>
          <pc:sldMk cId="3316534359" sldId="302"/>
        </pc:sldMkLst>
        <pc:picChg chg="del mod">
          <ac:chgData name="由美子 朝長" userId="0277127d098f6492" providerId="LiveId" clId="{71FCA57B-92AE-485D-BBEA-15B52CB85411}" dt="2023-10-03T09:12:56.670" v="5087" actId="21"/>
          <ac:picMkLst>
            <pc:docMk/>
            <pc:sldMk cId="3316534359" sldId="302"/>
            <ac:picMk id="20" creationId="{CCA3D57A-2F7A-47C5-910B-A0A8DAD4370C}"/>
          </ac:picMkLst>
        </pc:picChg>
        <pc:picChg chg="add mod">
          <ac:chgData name="由美子 朝長" userId="0277127d098f6492" providerId="LiveId" clId="{71FCA57B-92AE-485D-BBEA-15B52CB85411}" dt="2023-10-03T09:13:36.475" v="5093" actId="1076"/>
          <ac:picMkLst>
            <pc:docMk/>
            <pc:sldMk cId="3316534359" sldId="302"/>
            <ac:picMk id="3074" creationId="{655541D2-23B6-4E11-4F75-05123F091DAC}"/>
          </ac:picMkLst>
        </pc:picChg>
      </pc:sldChg>
      <pc:sldChg chg="addSp delSp modSp mod">
        <pc:chgData name="由美子 朝長" userId="0277127d098f6492" providerId="LiveId" clId="{71FCA57B-92AE-485D-BBEA-15B52CB85411}" dt="2023-10-06T14:23:25.223" v="5618" actId="1076"/>
        <pc:sldMkLst>
          <pc:docMk/>
          <pc:sldMk cId="2475863469" sldId="310"/>
        </pc:sldMkLst>
        <pc:spChg chg="del mod">
          <ac:chgData name="由美子 朝長" userId="0277127d098f6492" providerId="LiveId" clId="{71FCA57B-92AE-485D-BBEA-15B52CB85411}" dt="2023-10-01T10:43:05.562" v="600" actId="21"/>
          <ac:spMkLst>
            <pc:docMk/>
            <pc:sldMk cId="2475863469" sldId="310"/>
            <ac:spMk id="3" creationId="{F85FBD85-B414-4C1B-9841-A3FCB38DD603}"/>
          </ac:spMkLst>
        </pc:spChg>
        <pc:spChg chg="del mod">
          <ac:chgData name="由美子 朝長" userId="0277127d098f6492" providerId="LiveId" clId="{71FCA57B-92AE-485D-BBEA-15B52CB85411}" dt="2023-10-01T10:43:19.187" v="603" actId="21"/>
          <ac:spMkLst>
            <pc:docMk/>
            <pc:sldMk cId="2475863469" sldId="310"/>
            <ac:spMk id="4" creationId="{C9C78D0A-D85D-4D5F-AB12-08D160CC4D53}"/>
          </ac:spMkLst>
        </pc:spChg>
        <pc:spChg chg="add mod">
          <ac:chgData name="由美子 朝長" userId="0277127d098f6492" providerId="LiveId" clId="{71FCA57B-92AE-485D-BBEA-15B52CB85411}" dt="2023-10-06T14:23:18.571" v="5616" actId="20577"/>
          <ac:spMkLst>
            <pc:docMk/>
            <pc:sldMk cId="2475863469" sldId="310"/>
            <ac:spMk id="5" creationId="{68F6AF6D-34A8-0D8D-8C95-42CB276CCA00}"/>
          </ac:spMkLst>
        </pc:spChg>
        <pc:picChg chg="add mod">
          <ac:chgData name="由美子 朝長" userId="0277127d098f6492" providerId="LiveId" clId="{71FCA57B-92AE-485D-BBEA-15B52CB85411}" dt="2023-10-06T14:23:25.223" v="5618" actId="1076"/>
          <ac:picMkLst>
            <pc:docMk/>
            <pc:sldMk cId="2475863469" sldId="310"/>
            <ac:picMk id="6" creationId="{1013520B-763E-C893-85DC-D49394195C06}"/>
          </ac:picMkLst>
        </pc:picChg>
      </pc:sldChg>
      <pc:sldChg chg="modSp mod">
        <pc:chgData name="由美子 朝長" userId="0277127d098f6492" providerId="LiveId" clId="{71FCA57B-92AE-485D-BBEA-15B52CB85411}" dt="2023-10-06T14:20:16.903" v="5592" actId="1076"/>
        <pc:sldMkLst>
          <pc:docMk/>
          <pc:sldMk cId="277590106" sldId="313"/>
        </pc:sldMkLst>
        <pc:spChg chg="mod">
          <ac:chgData name="由美子 朝長" userId="0277127d098f6492" providerId="LiveId" clId="{71FCA57B-92AE-485D-BBEA-15B52CB85411}" dt="2023-10-06T14:18:33.583" v="5562" actId="1076"/>
          <ac:spMkLst>
            <pc:docMk/>
            <pc:sldMk cId="277590106" sldId="313"/>
            <ac:spMk id="2" creationId="{CA9AAE41-F5F7-4CFB-AD45-10DDDC393C18}"/>
          </ac:spMkLst>
        </pc:spChg>
        <pc:spChg chg="mod">
          <ac:chgData name="由美子 朝長" userId="0277127d098f6492" providerId="LiveId" clId="{71FCA57B-92AE-485D-BBEA-15B52CB85411}" dt="2023-10-06T14:20:03.759" v="5588" actId="1076"/>
          <ac:spMkLst>
            <pc:docMk/>
            <pc:sldMk cId="277590106" sldId="313"/>
            <ac:spMk id="3" creationId="{03C0B9C2-6CF7-4CAD-9542-3EB1546E75E8}"/>
          </ac:spMkLst>
        </pc:spChg>
        <pc:spChg chg="mod">
          <ac:chgData name="由美子 朝長" userId="0277127d098f6492" providerId="LiveId" clId="{71FCA57B-92AE-485D-BBEA-15B52CB85411}" dt="2023-10-06T14:19:52.896" v="5583" actId="1076"/>
          <ac:spMkLst>
            <pc:docMk/>
            <pc:sldMk cId="277590106" sldId="313"/>
            <ac:spMk id="4" creationId="{AF703E93-E584-43A8-981E-4D8D655A490E}"/>
          </ac:spMkLst>
        </pc:spChg>
        <pc:spChg chg="mod">
          <ac:chgData name="由美子 朝長" userId="0277127d098f6492" providerId="LiveId" clId="{71FCA57B-92AE-485D-BBEA-15B52CB85411}" dt="2023-10-06T14:20:01.383" v="5587" actId="1076"/>
          <ac:spMkLst>
            <pc:docMk/>
            <pc:sldMk cId="277590106" sldId="313"/>
            <ac:spMk id="6" creationId="{CD53A0FF-9188-405B-8999-159544073463}"/>
          </ac:spMkLst>
        </pc:spChg>
        <pc:spChg chg="mod">
          <ac:chgData name="由美子 朝長" userId="0277127d098f6492" providerId="LiveId" clId="{71FCA57B-92AE-485D-BBEA-15B52CB85411}" dt="2023-10-06T14:20:06.408" v="5589" actId="1076"/>
          <ac:spMkLst>
            <pc:docMk/>
            <pc:sldMk cId="277590106" sldId="313"/>
            <ac:spMk id="7" creationId="{5608E08A-AF94-4E22-B0F4-683D526B8180}"/>
          </ac:spMkLst>
        </pc:spChg>
        <pc:spChg chg="mod">
          <ac:chgData name="由美子 朝長" userId="0277127d098f6492" providerId="LiveId" clId="{71FCA57B-92AE-485D-BBEA-15B52CB85411}" dt="2023-10-06T14:19:58.736" v="5586" actId="1076"/>
          <ac:spMkLst>
            <pc:docMk/>
            <pc:sldMk cId="277590106" sldId="313"/>
            <ac:spMk id="8" creationId="{378EBDCE-2B29-4A3E-A82F-65BEB1762401}"/>
          </ac:spMkLst>
        </pc:spChg>
        <pc:spChg chg="mod">
          <ac:chgData name="由美子 朝長" userId="0277127d098f6492" providerId="LiveId" clId="{71FCA57B-92AE-485D-BBEA-15B52CB85411}" dt="2023-10-06T14:20:16.903" v="5592" actId="1076"/>
          <ac:spMkLst>
            <pc:docMk/>
            <pc:sldMk cId="277590106" sldId="313"/>
            <ac:spMk id="9" creationId="{692E2922-B782-499D-84B9-00D50A5CFB2A}"/>
          </ac:spMkLst>
        </pc:spChg>
        <pc:spChg chg="mod">
          <ac:chgData name="由美子 朝長" userId="0277127d098f6492" providerId="LiveId" clId="{71FCA57B-92AE-485D-BBEA-15B52CB85411}" dt="2023-10-06T14:19:50.056" v="5582" actId="1076"/>
          <ac:spMkLst>
            <pc:docMk/>
            <pc:sldMk cId="277590106" sldId="313"/>
            <ac:spMk id="10" creationId="{A5E8F248-2711-4960-8E33-4DF0EA585D61}"/>
          </ac:spMkLst>
        </pc:spChg>
        <pc:spChg chg="mod">
          <ac:chgData name="由美子 朝長" userId="0277127d098f6492" providerId="LiveId" clId="{71FCA57B-92AE-485D-BBEA-15B52CB85411}" dt="2023-10-06T14:19:55.776" v="5585" actId="1076"/>
          <ac:spMkLst>
            <pc:docMk/>
            <pc:sldMk cId="277590106" sldId="313"/>
            <ac:spMk id="11" creationId="{59FDCBCF-963D-4620-9D56-B84685B65884}"/>
          </ac:spMkLst>
        </pc:spChg>
        <pc:spChg chg="mod">
          <ac:chgData name="由美子 朝長" userId="0277127d098f6492" providerId="LiveId" clId="{71FCA57B-92AE-485D-BBEA-15B52CB85411}" dt="2023-10-06T14:20:14.319" v="5591" actId="1076"/>
          <ac:spMkLst>
            <pc:docMk/>
            <pc:sldMk cId="277590106" sldId="313"/>
            <ac:spMk id="13" creationId="{8BA9DB5E-ABAF-46C1-A0D3-79CCE4847AB8}"/>
          </ac:spMkLst>
        </pc:spChg>
        <pc:spChg chg="mod">
          <ac:chgData name="由美子 朝長" userId="0277127d098f6492" providerId="LiveId" clId="{71FCA57B-92AE-485D-BBEA-15B52CB85411}" dt="2023-10-06T14:19:28.377" v="5577" actId="1076"/>
          <ac:spMkLst>
            <pc:docMk/>
            <pc:sldMk cId="277590106" sldId="313"/>
            <ac:spMk id="14" creationId="{FC238F77-DC9E-4628-A93C-54D8CFE2A21B}"/>
          </ac:spMkLst>
        </pc:spChg>
        <pc:spChg chg="mod">
          <ac:chgData name="由美子 朝長" userId="0277127d098f6492" providerId="LiveId" clId="{71FCA57B-92AE-485D-BBEA-15B52CB85411}" dt="2023-10-06T14:20:11.727" v="5590" actId="1076"/>
          <ac:spMkLst>
            <pc:docMk/>
            <pc:sldMk cId="277590106" sldId="313"/>
            <ac:spMk id="15" creationId="{DF4653DA-52CF-4131-8468-3A6E7B1EE2E2}"/>
          </ac:spMkLst>
        </pc:spChg>
        <pc:graphicFrameChg chg="mod">
          <ac:chgData name="由美子 朝長" userId="0277127d098f6492" providerId="LiveId" clId="{71FCA57B-92AE-485D-BBEA-15B52CB85411}" dt="2023-10-06T14:19:53.792" v="5584" actId="1076"/>
          <ac:graphicFrameMkLst>
            <pc:docMk/>
            <pc:sldMk cId="277590106" sldId="313"/>
            <ac:graphicFrameMk id="5" creationId="{585CFB17-18B1-498F-9E3D-D2A2529E6E7A}"/>
          </ac:graphicFrameMkLst>
        </pc:graphicFrameChg>
      </pc:sldChg>
      <pc:sldChg chg="modSp mod">
        <pc:chgData name="由美子 朝長" userId="0277127d098f6492" providerId="LiveId" clId="{71FCA57B-92AE-485D-BBEA-15B52CB85411}" dt="2023-10-06T14:05:50.397" v="5277" actId="3062"/>
        <pc:sldMkLst>
          <pc:docMk/>
          <pc:sldMk cId="254196088" sldId="315"/>
        </pc:sldMkLst>
        <pc:spChg chg="mod">
          <ac:chgData name="由美子 朝長" userId="0277127d098f6492" providerId="LiveId" clId="{71FCA57B-92AE-485D-BBEA-15B52CB85411}" dt="2023-10-06T14:05:50.397" v="5277" actId="3062"/>
          <ac:spMkLst>
            <pc:docMk/>
            <pc:sldMk cId="254196088" sldId="315"/>
            <ac:spMk id="3" creationId="{FC99B929-6CAD-44D6-B6BF-FBC12C300FB2}"/>
          </ac:spMkLst>
        </pc:spChg>
      </pc:sldChg>
      <pc:sldChg chg="del">
        <pc:chgData name="由美子 朝長" userId="0277127d098f6492" providerId="LiveId" clId="{71FCA57B-92AE-485D-BBEA-15B52CB85411}" dt="2023-10-01T10:19:35.228" v="99" actId="2696"/>
        <pc:sldMkLst>
          <pc:docMk/>
          <pc:sldMk cId="4287003731" sldId="316"/>
        </pc:sldMkLst>
      </pc:sldChg>
      <pc:sldChg chg="delSp del mod">
        <pc:chgData name="由美子 朝長" userId="0277127d098f6492" providerId="LiveId" clId="{71FCA57B-92AE-485D-BBEA-15B52CB85411}" dt="2023-10-01T11:44:03.311" v="1713" actId="2696"/>
        <pc:sldMkLst>
          <pc:docMk/>
          <pc:sldMk cId="2419285891" sldId="320"/>
        </pc:sldMkLst>
        <pc:graphicFrameChg chg="del">
          <ac:chgData name="由美子 朝長" userId="0277127d098f6492" providerId="LiveId" clId="{71FCA57B-92AE-485D-BBEA-15B52CB85411}" dt="2023-10-01T10:40:19.839" v="563" actId="21"/>
          <ac:graphicFrameMkLst>
            <pc:docMk/>
            <pc:sldMk cId="2419285891" sldId="320"/>
            <ac:graphicFrameMk id="6" creationId="{D0273B07-0A82-FAE9-DCE0-583411FEB919}"/>
          </ac:graphicFrameMkLst>
        </pc:graphicFrameChg>
      </pc:sldChg>
      <pc:sldChg chg="modSp mod">
        <pc:chgData name="由美子 朝長" userId="0277127d098f6492" providerId="LiveId" clId="{71FCA57B-92AE-485D-BBEA-15B52CB85411}" dt="2023-10-06T14:21:27.808" v="5597" actId="14100"/>
        <pc:sldMkLst>
          <pc:docMk/>
          <pc:sldMk cId="4048832579" sldId="322"/>
        </pc:sldMkLst>
        <pc:spChg chg="mod">
          <ac:chgData name="由美子 朝長" userId="0277127d098f6492" providerId="LiveId" clId="{71FCA57B-92AE-485D-BBEA-15B52CB85411}" dt="2023-10-01T11:45:56.635" v="1774" actId="20577"/>
          <ac:spMkLst>
            <pc:docMk/>
            <pc:sldMk cId="4048832579" sldId="322"/>
            <ac:spMk id="4" creationId="{DC2D1929-7042-C880-4C0D-5620FE5D97F8}"/>
          </ac:spMkLst>
        </pc:spChg>
        <pc:picChg chg="mod">
          <ac:chgData name="由美子 朝長" userId="0277127d098f6492" providerId="LiveId" clId="{71FCA57B-92AE-485D-BBEA-15B52CB85411}" dt="2023-10-06T14:21:27.808" v="5597" actId="14100"/>
          <ac:picMkLst>
            <pc:docMk/>
            <pc:sldMk cId="4048832579" sldId="322"/>
            <ac:picMk id="6" creationId="{157D7CF1-CC5C-441F-F863-F2B623200AED}"/>
          </ac:picMkLst>
        </pc:picChg>
      </pc:sldChg>
      <pc:sldChg chg="modSp mod">
        <pc:chgData name="由美子 朝長" userId="0277127d098f6492" providerId="LiveId" clId="{71FCA57B-92AE-485D-BBEA-15B52CB85411}" dt="2023-10-03T00:28:40.051" v="2987" actId="14100"/>
        <pc:sldMkLst>
          <pc:docMk/>
          <pc:sldMk cId="3364718363" sldId="323"/>
        </pc:sldMkLst>
        <pc:picChg chg="mod">
          <ac:chgData name="由美子 朝長" userId="0277127d098f6492" providerId="LiveId" clId="{71FCA57B-92AE-485D-BBEA-15B52CB85411}" dt="2023-10-03T00:28:40.051" v="2987" actId="14100"/>
          <ac:picMkLst>
            <pc:docMk/>
            <pc:sldMk cId="3364718363" sldId="323"/>
            <ac:picMk id="6" creationId="{B185F5A2-532A-2743-7734-2BEB5E0C1A09}"/>
          </ac:picMkLst>
        </pc:picChg>
      </pc:sldChg>
      <pc:sldChg chg="addSp delSp modSp new mod">
        <pc:chgData name="由美子 朝長" userId="0277127d098f6492" providerId="LiveId" clId="{71FCA57B-92AE-485D-BBEA-15B52CB85411}" dt="2023-10-03T00:00:31.534" v="2476" actId="1076"/>
        <pc:sldMkLst>
          <pc:docMk/>
          <pc:sldMk cId="3264873617" sldId="324"/>
        </pc:sldMkLst>
        <pc:spChg chg="mod">
          <ac:chgData name="由美子 朝長" userId="0277127d098f6492" providerId="LiveId" clId="{71FCA57B-92AE-485D-BBEA-15B52CB85411}" dt="2023-10-03T00:00:06.525" v="2471" actId="1076"/>
          <ac:spMkLst>
            <pc:docMk/>
            <pc:sldMk cId="3264873617" sldId="324"/>
            <ac:spMk id="2" creationId="{7945E61B-87CC-0ACF-6A1A-22A56E57E34C}"/>
          </ac:spMkLst>
        </pc:spChg>
        <pc:spChg chg="del">
          <ac:chgData name="由美子 朝長" userId="0277127d098f6492" providerId="LiveId" clId="{71FCA57B-92AE-485D-BBEA-15B52CB85411}" dt="2023-10-01T11:27:44.399" v="1387"/>
          <ac:spMkLst>
            <pc:docMk/>
            <pc:sldMk cId="3264873617" sldId="324"/>
            <ac:spMk id="3" creationId="{F6E320A3-C91C-5E43-DE0F-75B38247BF72}"/>
          </ac:spMkLst>
        </pc:spChg>
        <pc:picChg chg="add mod modCrop">
          <ac:chgData name="由美子 朝長" userId="0277127d098f6492" providerId="LiveId" clId="{71FCA57B-92AE-485D-BBEA-15B52CB85411}" dt="2023-10-03T00:00:31.534" v="2476" actId="1076"/>
          <ac:picMkLst>
            <pc:docMk/>
            <pc:sldMk cId="3264873617" sldId="324"/>
            <ac:picMk id="5" creationId="{97FE1FC5-7C06-7694-5D96-67AB87EF6B2A}"/>
          </ac:picMkLst>
        </pc:picChg>
      </pc:sldChg>
      <pc:sldChg chg="addSp delSp modSp new del">
        <pc:chgData name="由美子 朝長" userId="0277127d098f6492" providerId="LiveId" clId="{71FCA57B-92AE-485D-BBEA-15B52CB85411}" dt="2023-10-01T12:07:12.334" v="2039" actId="2696"/>
        <pc:sldMkLst>
          <pc:docMk/>
          <pc:sldMk cId="2681480203" sldId="325"/>
        </pc:sldMkLst>
        <pc:spChg chg="del">
          <ac:chgData name="由美子 朝長" userId="0277127d098f6492" providerId="LiveId" clId="{71FCA57B-92AE-485D-BBEA-15B52CB85411}" dt="2023-10-01T12:00:13.210" v="2012"/>
          <ac:spMkLst>
            <pc:docMk/>
            <pc:sldMk cId="2681480203" sldId="325"/>
            <ac:spMk id="3" creationId="{194B7759-29B3-763F-7E43-59FDA9E8C02C}"/>
          </ac:spMkLst>
        </pc:spChg>
        <pc:picChg chg="add mod">
          <ac:chgData name="由美子 朝長" userId="0277127d098f6492" providerId="LiveId" clId="{71FCA57B-92AE-485D-BBEA-15B52CB85411}" dt="2023-10-01T12:04:12.609" v="2027" actId="1076"/>
          <ac:picMkLst>
            <pc:docMk/>
            <pc:sldMk cId="2681480203" sldId="325"/>
            <ac:picMk id="1026" creationId="{D13E5883-485C-BC37-7F10-C999835BEF35}"/>
          </ac:picMkLst>
        </pc:picChg>
        <pc:picChg chg="add mod">
          <ac:chgData name="由美子 朝長" userId="0277127d098f6492" providerId="LiveId" clId="{71FCA57B-92AE-485D-BBEA-15B52CB85411}" dt="2023-10-01T12:03:47.792" v="2021" actId="1076"/>
          <ac:picMkLst>
            <pc:docMk/>
            <pc:sldMk cId="2681480203" sldId="325"/>
            <ac:picMk id="1028" creationId="{5B22D45D-C8EB-5C66-DD1D-59F541A34880}"/>
          </ac:picMkLst>
        </pc:picChg>
        <pc:picChg chg="add del mod">
          <ac:chgData name="由美子 朝長" userId="0277127d098f6492" providerId="LiveId" clId="{71FCA57B-92AE-485D-BBEA-15B52CB85411}" dt="2023-10-01T12:06:42.186" v="2034" actId="21"/>
          <ac:picMkLst>
            <pc:docMk/>
            <pc:sldMk cId="2681480203" sldId="325"/>
            <ac:picMk id="1030" creationId="{F2E917B7-143B-BDD7-4B0F-50B26F4EE1DD}"/>
          </ac:picMkLst>
        </pc:picChg>
        <pc:picChg chg="add mod">
          <ac:chgData name="由美子 朝長" userId="0277127d098f6492" providerId="LiveId" clId="{71FCA57B-92AE-485D-BBEA-15B52CB85411}" dt="2023-10-01T12:06:48.512" v="2038" actId="14100"/>
          <ac:picMkLst>
            <pc:docMk/>
            <pc:sldMk cId="2681480203" sldId="325"/>
            <ac:picMk id="1032" creationId="{660E2533-FA4D-D129-1C6C-FE06F72FB01D}"/>
          </ac:picMkLst>
        </pc:picChg>
      </pc:sldChg>
      <pc:sldChg chg="addSp delSp modSp add mod ord">
        <pc:chgData name="由美子 朝長" userId="0277127d098f6492" providerId="LiveId" clId="{71FCA57B-92AE-485D-BBEA-15B52CB85411}" dt="2023-10-06T14:17:09.095" v="5529" actId="1076"/>
        <pc:sldMkLst>
          <pc:docMk/>
          <pc:sldMk cId="2993037003" sldId="325"/>
        </pc:sldMkLst>
        <pc:spChg chg="mod">
          <ac:chgData name="由美子 朝長" userId="0277127d098f6492" providerId="LiveId" clId="{71FCA57B-92AE-485D-BBEA-15B52CB85411}" dt="2023-10-01T12:20:38.504" v="2153" actId="1076"/>
          <ac:spMkLst>
            <pc:docMk/>
            <pc:sldMk cId="2993037003" sldId="325"/>
            <ac:spMk id="2" creationId="{9BF6D001-BE3A-F5E3-6646-1E58D4F879F6}"/>
          </ac:spMkLst>
        </pc:spChg>
        <pc:spChg chg="add del mod">
          <ac:chgData name="由美子 朝長" userId="0277127d098f6492" providerId="LiveId" clId="{71FCA57B-92AE-485D-BBEA-15B52CB85411}" dt="2023-10-03T00:23:32.672" v="2885" actId="21"/>
          <ac:spMkLst>
            <pc:docMk/>
            <pc:sldMk cId="2993037003" sldId="325"/>
            <ac:spMk id="3" creationId="{52230B35-E237-CCDE-282E-CD5486032490}"/>
          </ac:spMkLst>
        </pc:spChg>
        <pc:spChg chg="add mod">
          <ac:chgData name="由美子 朝長" userId="0277127d098f6492" providerId="LiveId" clId="{71FCA57B-92AE-485D-BBEA-15B52CB85411}" dt="2023-10-06T14:17:09.095" v="5529" actId="1076"/>
          <ac:spMkLst>
            <pc:docMk/>
            <pc:sldMk cId="2993037003" sldId="325"/>
            <ac:spMk id="3" creationId="{BCF1F083-140B-E894-6823-97CD66EB3D5C}"/>
          </ac:spMkLst>
        </pc:spChg>
        <pc:spChg chg="add del mod">
          <ac:chgData name="由美子 朝長" userId="0277127d098f6492" providerId="LiveId" clId="{71FCA57B-92AE-485D-BBEA-15B52CB85411}" dt="2023-10-01T12:12:12.155" v="2134"/>
          <ac:spMkLst>
            <pc:docMk/>
            <pc:sldMk cId="2993037003" sldId="325"/>
            <ac:spMk id="3" creationId="{F2C86495-8FCE-FCAA-E574-B9707B07CD30}"/>
          </ac:spMkLst>
        </pc:spChg>
        <pc:picChg chg="add mod">
          <ac:chgData name="由美子 朝長" userId="0277127d098f6492" providerId="LiveId" clId="{71FCA57B-92AE-485D-BBEA-15B52CB85411}" dt="2023-10-03T08:58:06.682" v="4949" actId="14100"/>
          <ac:picMkLst>
            <pc:docMk/>
            <pc:sldMk cId="2993037003" sldId="325"/>
            <ac:picMk id="4" creationId="{560556C5-1A36-60DD-C2A2-86750BE48C10}"/>
          </ac:picMkLst>
        </pc:picChg>
        <pc:picChg chg="del">
          <ac:chgData name="由美子 朝長" userId="0277127d098f6492" providerId="LiveId" clId="{71FCA57B-92AE-485D-BBEA-15B52CB85411}" dt="2023-10-01T12:07:47.512" v="2050" actId="21"/>
          <ac:picMkLst>
            <pc:docMk/>
            <pc:sldMk cId="2993037003" sldId="325"/>
            <ac:picMk id="1026" creationId="{D13E5883-485C-BC37-7F10-C999835BEF35}"/>
          </ac:picMkLst>
        </pc:picChg>
        <pc:picChg chg="del mod">
          <ac:chgData name="由美子 朝長" userId="0277127d098f6492" providerId="LiveId" clId="{71FCA57B-92AE-485D-BBEA-15B52CB85411}" dt="2023-10-01T12:07:29.078" v="2045" actId="21"/>
          <ac:picMkLst>
            <pc:docMk/>
            <pc:sldMk cId="2993037003" sldId="325"/>
            <ac:picMk id="1032" creationId="{660E2533-FA4D-D129-1C6C-FE06F72FB01D}"/>
          </ac:picMkLst>
        </pc:picChg>
        <pc:picChg chg="add del mod">
          <ac:chgData name="由美子 朝長" userId="0277127d098f6492" providerId="LiveId" clId="{71FCA57B-92AE-485D-BBEA-15B52CB85411}" dt="2023-10-03T00:22:44.899" v="2880" actId="21"/>
          <ac:picMkLst>
            <pc:docMk/>
            <pc:sldMk cId="2993037003" sldId="325"/>
            <ac:picMk id="3074" creationId="{F710C7A6-98A4-BADE-148E-6E2E3B3FC3F0}"/>
          </ac:picMkLst>
        </pc:picChg>
        <pc:picChg chg="add del mod">
          <ac:chgData name="由美子 朝長" userId="0277127d098f6492" providerId="LiveId" clId="{71FCA57B-92AE-485D-BBEA-15B52CB85411}" dt="2023-10-03T00:23:35.144" v="2886" actId="21"/>
          <ac:picMkLst>
            <pc:docMk/>
            <pc:sldMk cId="2993037003" sldId="325"/>
            <ac:picMk id="3076" creationId="{2E3A4BBE-13EF-6B47-41B2-2DB436EBE37A}"/>
          </ac:picMkLst>
        </pc:picChg>
        <pc:picChg chg="add del mod">
          <ac:chgData name="由美子 朝長" userId="0277127d098f6492" providerId="LiveId" clId="{71FCA57B-92AE-485D-BBEA-15B52CB85411}" dt="2023-10-03T00:23:45.560" v="2888" actId="21"/>
          <ac:picMkLst>
            <pc:docMk/>
            <pc:sldMk cId="2993037003" sldId="325"/>
            <ac:picMk id="3078" creationId="{6B557640-5154-D33E-F234-782F2DBB8112}"/>
          </ac:picMkLst>
        </pc:picChg>
        <pc:picChg chg="add del mod">
          <ac:chgData name="由美子 朝長" userId="0277127d098f6492" providerId="LiveId" clId="{71FCA57B-92AE-485D-BBEA-15B52CB85411}" dt="2023-10-03T00:23:53.594" v="2890" actId="21"/>
          <ac:picMkLst>
            <pc:docMk/>
            <pc:sldMk cId="2993037003" sldId="325"/>
            <ac:picMk id="3080" creationId="{80F7E1A3-2250-DFEC-CB32-7EBBCF4C728A}"/>
          </ac:picMkLst>
        </pc:picChg>
        <pc:picChg chg="add del mod">
          <ac:chgData name="由美子 朝長" userId="0277127d098f6492" providerId="LiveId" clId="{71FCA57B-92AE-485D-BBEA-15B52CB85411}" dt="2023-10-03T00:24:12.479" v="2894" actId="21"/>
          <ac:picMkLst>
            <pc:docMk/>
            <pc:sldMk cId="2993037003" sldId="325"/>
            <ac:picMk id="3082" creationId="{CB2F72C8-3020-09CF-9FA3-BE16F983EB51}"/>
          </ac:picMkLst>
        </pc:picChg>
        <pc:picChg chg="add mod">
          <ac:chgData name="由美子 朝長" userId="0277127d098f6492" providerId="LiveId" clId="{71FCA57B-92AE-485D-BBEA-15B52CB85411}" dt="2023-10-03T08:58:02.091" v="4947" actId="1076"/>
          <ac:picMkLst>
            <pc:docMk/>
            <pc:sldMk cId="2993037003" sldId="325"/>
            <ac:picMk id="3084" creationId="{5165FA12-09B9-7651-4384-C5EB18048082}"/>
          </ac:picMkLst>
        </pc:picChg>
        <pc:picChg chg="add mod">
          <ac:chgData name="由美子 朝長" userId="0277127d098f6492" providerId="LiveId" clId="{71FCA57B-92AE-485D-BBEA-15B52CB85411}" dt="2023-10-03T08:58:17.171" v="4951" actId="14100"/>
          <ac:picMkLst>
            <pc:docMk/>
            <pc:sldMk cId="2993037003" sldId="325"/>
            <ac:picMk id="3086" creationId="{2BF39EBD-648E-8E90-A991-1827B5FC1FA4}"/>
          </ac:picMkLst>
        </pc:picChg>
        <pc:picChg chg="add del mod">
          <ac:chgData name="由美子 朝長" userId="0277127d098f6492" providerId="LiveId" clId="{71FCA57B-92AE-485D-BBEA-15B52CB85411}" dt="2023-10-03T00:21:29.334" v="2862" actId="21"/>
          <ac:picMkLst>
            <pc:docMk/>
            <pc:sldMk cId="2993037003" sldId="325"/>
            <ac:picMk id="3088" creationId="{F52A0930-B8CC-F270-0944-470026580A6A}"/>
          </ac:picMkLst>
        </pc:picChg>
      </pc:sldChg>
      <pc:sldChg chg="addSp delSp modSp mod">
        <pc:chgData name="由美子 朝長" userId="0277127d098f6492" providerId="LiveId" clId="{71FCA57B-92AE-485D-BBEA-15B52CB85411}" dt="2023-10-03T00:00:23.598" v="2475" actId="1076"/>
        <pc:sldMkLst>
          <pc:docMk/>
          <pc:sldMk cId="2649122400" sldId="326"/>
        </pc:sldMkLst>
        <pc:spChg chg="mod">
          <ac:chgData name="由美子 朝長" userId="0277127d098f6492" providerId="LiveId" clId="{71FCA57B-92AE-485D-BBEA-15B52CB85411}" dt="2023-10-03T00:00:14.870" v="2473" actId="1076"/>
          <ac:spMkLst>
            <pc:docMk/>
            <pc:sldMk cId="2649122400" sldId="326"/>
            <ac:spMk id="2" creationId="{47BFCA6B-BC4C-D692-1B32-E76C4CC1EFF7}"/>
          </ac:spMkLst>
        </pc:spChg>
        <pc:spChg chg="del">
          <ac:chgData name="由美子 朝長" userId="0277127d098f6492" providerId="LiveId" clId="{71FCA57B-92AE-485D-BBEA-15B52CB85411}" dt="2023-10-02T23:59:01.437" v="2446" actId="22"/>
          <ac:spMkLst>
            <pc:docMk/>
            <pc:sldMk cId="2649122400" sldId="326"/>
            <ac:spMk id="3" creationId="{B7392E99-34D6-D2ED-A441-69814048BAEC}"/>
          </ac:spMkLst>
        </pc:spChg>
        <pc:picChg chg="add mod ord modCrop">
          <ac:chgData name="由美子 朝長" userId="0277127d098f6492" providerId="LiveId" clId="{71FCA57B-92AE-485D-BBEA-15B52CB85411}" dt="2023-10-03T00:00:23.598" v="2475" actId="1076"/>
          <ac:picMkLst>
            <pc:docMk/>
            <pc:sldMk cId="2649122400" sldId="326"/>
            <ac:picMk id="5" creationId="{A3A04451-603A-ADE6-757B-15ADCED70811}"/>
          </ac:picMkLst>
        </pc:picChg>
      </pc:sldChg>
      <pc:sldChg chg="new del">
        <pc:chgData name="由美子 朝長" userId="0277127d098f6492" providerId="LiveId" clId="{71FCA57B-92AE-485D-BBEA-15B52CB85411}" dt="2023-10-03T00:20:39.660" v="2854" actId="2696"/>
        <pc:sldMkLst>
          <pc:docMk/>
          <pc:sldMk cId="3118489177" sldId="327"/>
        </pc:sldMkLst>
      </pc:sldChg>
      <pc:sldChg chg="addSp delSp modSp new ord">
        <pc:chgData name="由美子 朝長" userId="0277127d098f6492" providerId="LiveId" clId="{71FCA57B-92AE-485D-BBEA-15B52CB85411}" dt="2023-10-06T14:16:53.950" v="5526"/>
        <pc:sldMkLst>
          <pc:docMk/>
          <pc:sldMk cId="3126525982" sldId="328"/>
        </pc:sldMkLst>
        <pc:spChg chg="add mod">
          <ac:chgData name="由美子 朝長" userId="0277127d098f6492" providerId="LiveId" clId="{71FCA57B-92AE-485D-BBEA-15B52CB85411}" dt="2023-10-06T14:16:53.950" v="5526"/>
          <ac:spMkLst>
            <pc:docMk/>
            <pc:sldMk cId="3126525982" sldId="328"/>
            <ac:spMk id="2" creationId="{E125E7EB-7F9A-83F9-A3F0-70C365326432}"/>
          </ac:spMkLst>
        </pc:spChg>
        <pc:picChg chg="add del mod">
          <ac:chgData name="由美子 朝長" userId="0277127d098f6492" providerId="LiveId" clId="{71FCA57B-92AE-485D-BBEA-15B52CB85411}" dt="2023-10-03T00:24:18.335" v="2896" actId="21"/>
          <ac:picMkLst>
            <pc:docMk/>
            <pc:sldMk cId="3126525982" sldId="328"/>
            <ac:picMk id="2" creationId="{FC6AD39B-08E3-EE81-92A8-DE0DD1E88DAA}"/>
          </ac:picMkLst>
        </pc:picChg>
        <pc:picChg chg="add mod">
          <ac:chgData name="由美子 朝長" userId="0277127d098f6492" providerId="LiveId" clId="{71FCA57B-92AE-485D-BBEA-15B52CB85411}" dt="2023-10-03T08:58:38.635" v="4957" actId="1076"/>
          <ac:picMkLst>
            <pc:docMk/>
            <pc:sldMk cId="3126525982" sldId="328"/>
            <ac:picMk id="3" creationId="{DF4BF5E5-E244-062E-5A50-61B1FADA888E}"/>
          </ac:picMkLst>
        </pc:picChg>
        <pc:picChg chg="add mod">
          <ac:chgData name="由美子 朝長" userId="0277127d098f6492" providerId="LiveId" clId="{71FCA57B-92AE-485D-BBEA-15B52CB85411}" dt="2023-10-03T08:58:33.546" v="4955" actId="14100"/>
          <ac:picMkLst>
            <pc:docMk/>
            <pc:sldMk cId="3126525982" sldId="328"/>
            <ac:picMk id="4" creationId="{33C5C881-EC70-9ABB-6A66-3FEE7E676691}"/>
          </ac:picMkLst>
        </pc:picChg>
      </pc:sldChg>
      <pc:sldChg chg="addSp modSp add mod">
        <pc:chgData name="由美子 朝長" userId="0277127d098f6492" providerId="LiveId" clId="{71FCA57B-92AE-485D-BBEA-15B52CB85411}" dt="2023-10-06T14:17:02.320" v="5528" actId="1076"/>
        <pc:sldMkLst>
          <pc:docMk/>
          <pc:sldMk cId="60935983" sldId="329"/>
        </pc:sldMkLst>
        <pc:spChg chg="add mod">
          <ac:chgData name="由美子 朝長" userId="0277127d098f6492" providerId="LiveId" clId="{71FCA57B-92AE-485D-BBEA-15B52CB85411}" dt="2023-10-06T14:17:02.320" v="5528" actId="1076"/>
          <ac:spMkLst>
            <pc:docMk/>
            <pc:sldMk cId="60935983" sldId="329"/>
            <ac:spMk id="4" creationId="{2B82B6A3-4E36-17A3-27EF-A1B14B548F04}"/>
          </ac:spMkLst>
        </pc:spChg>
        <pc:picChg chg="add mod">
          <ac:chgData name="由美子 朝長" userId="0277127d098f6492" providerId="LiveId" clId="{71FCA57B-92AE-485D-BBEA-15B52CB85411}" dt="2023-10-06T14:15:59.951" v="5481" actId="1076"/>
          <ac:picMkLst>
            <pc:docMk/>
            <pc:sldMk cId="60935983" sldId="329"/>
            <ac:picMk id="2" creationId="{7FAE47DB-176C-6A50-A4E3-783665B753AE}"/>
          </ac:picMkLst>
        </pc:picChg>
        <pc:picChg chg="add mod">
          <ac:chgData name="由美子 朝長" userId="0277127d098f6492" providerId="LiveId" clId="{71FCA57B-92AE-485D-BBEA-15B52CB85411}" dt="2023-10-03T09:01:50.155" v="5066" actId="14100"/>
          <ac:picMkLst>
            <pc:docMk/>
            <pc:sldMk cId="60935983" sldId="329"/>
            <ac:picMk id="3" creationId="{37E7AB16-12FB-0AFD-D499-57B4FA62BB5F}"/>
          </ac:picMkLst>
        </pc:picChg>
      </pc:sldChg>
      <pc:sldChg chg="addSp delSp modSp new mod">
        <pc:chgData name="由美子 朝長" userId="0277127d098f6492" providerId="LiveId" clId="{71FCA57B-92AE-485D-BBEA-15B52CB85411}" dt="2023-10-06T14:26:11.424" v="5678" actId="1076"/>
        <pc:sldMkLst>
          <pc:docMk/>
          <pc:sldMk cId="2553020367" sldId="330"/>
        </pc:sldMkLst>
        <pc:spChg chg="add mod">
          <ac:chgData name="由美子 朝長" userId="0277127d098f6492" providerId="LiveId" clId="{71FCA57B-92AE-485D-BBEA-15B52CB85411}" dt="2023-10-06T14:25:05.953" v="5671" actId="20577"/>
          <ac:spMkLst>
            <pc:docMk/>
            <pc:sldMk cId="2553020367" sldId="330"/>
            <ac:spMk id="3" creationId="{7C67605E-AAFF-E0F9-C2DF-1D52C2DBB109}"/>
          </ac:spMkLst>
        </pc:spChg>
        <pc:spChg chg="add del mod">
          <ac:chgData name="由美子 朝長" userId="0277127d098f6492" providerId="LiveId" clId="{71FCA57B-92AE-485D-BBEA-15B52CB85411}" dt="2023-10-03T09:18:47.146" v="5211" actId="1076"/>
          <ac:spMkLst>
            <pc:docMk/>
            <pc:sldMk cId="2553020367" sldId="330"/>
            <ac:spMk id="4" creationId="{AAF49EE9-C78F-2E10-58B3-C443FFE052E7}"/>
          </ac:spMkLst>
        </pc:spChg>
        <pc:spChg chg="add mod">
          <ac:chgData name="由美子 朝長" userId="0277127d098f6492" providerId="LiveId" clId="{71FCA57B-92AE-485D-BBEA-15B52CB85411}" dt="2023-10-06T14:26:11.424" v="5678" actId="1076"/>
          <ac:spMkLst>
            <pc:docMk/>
            <pc:sldMk cId="2553020367" sldId="330"/>
            <ac:spMk id="7" creationId="{D990CCD8-CA3D-2628-FF5F-9AA95581B6AE}"/>
          </ac:spMkLst>
        </pc:spChg>
        <pc:cxnChg chg="add mod">
          <ac:chgData name="由美子 朝長" userId="0277127d098f6492" providerId="LiveId" clId="{71FCA57B-92AE-485D-BBEA-15B52CB85411}" dt="2023-10-06T14:26:02.232" v="5677" actId="1076"/>
          <ac:cxnSpMkLst>
            <pc:docMk/>
            <pc:sldMk cId="2553020367" sldId="330"/>
            <ac:cxnSpMk id="6" creationId="{AAA2C7E7-C480-7D9E-3C71-D7B9C1F9ABC3}"/>
          </ac:cxnSpMkLst>
        </pc:cxnChg>
      </pc:sldChg>
      <pc:sldChg chg="new del">
        <pc:chgData name="由美子 朝長" userId="0277127d098f6492" providerId="LiveId" clId="{71FCA57B-92AE-485D-BBEA-15B52CB85411}" dt="2023-10-03T04:28:27.317" v="4086" actId="2696"/>
        <pc:sldMkLst>
          <pc:docMk/>
          <pc:sldMk cId="527974399" sldId="331"/>
        </pc:sldMkLst>
      </pc:sldChg>
      <pc:sldChg chg="new del">
        <pc:chgData name="由美子 朝長" userId="0277127d098f6492" providerId="LiveId" clId="{71FCA57B-92AE-485D-BBEA-15B52CB85411}" dt="2023-10-06T13:54:08.658" v="5228" actId="47"/>
        <pc:sldMkLst>
          <pc:docMk/>
          <pc:sldMk cId="907636856" sldId="331"/>
        </pc:sldMkLst>
      </pc:sldChg>
    </pc:docChg>
  </pc:docChgLst>
  <pc:docChgLst>
    <pc:chgData name="朝長 由美子" userId="0277127d098f6492" providerId="LiveId" clId="{D7FD8878-7DD3-4962-AAA7-2C4E973C82EB}"/>
    <pc:docChg chg="undo custSel addSld delSld modSld sldOrd">
      <pc:chgData name="朝長 由美子" userId="0277127d098f6492" providerId="LiveId" clId="{D7FD8878-7DD3-4962-AAA7-2C4E973C82EB}" dt="2023-07-24T00:28:39.996" v="1304" actId="207"/>
      <pc:docMkLst>
        <pc:docMk/>
      </pc:docMkLst>
      <pc:sldChg chg="del">
        <pc:chgData name="朝長 由美子" userId="0277127d098f6492" providerId="LiveId" clId="{D7FD8878-7DD3-4962-AAA7-2C4E973C82EB}" dt="2023-07-22T11:52:49.354" v="14" actId="2696"/>
        <pc:sldMkLst>
          <pc:docMk/>
          <pc:sldMk cId="4175495411" sldId="256"/>
        </pc:sldMkLst>
      </pc:sldChg>
      <pc:sldChg chg="modSp">
        <pc:chgData name="朝長 由美子" userId="0277127d098f6492" providerId="LiveId" clId="{D7FD8878-7DD3-4962-AAA7-2C4E973C82EB}" dt="2023-07-24T00:10:44.871" v="1228" actId="1076"/>
        <pc:sldMkLst>
          <pc:docMk/>
          <pc:sldMk cId="3430033608" sldId="257"/>
        </pc:sldMkLst>
        <pc:picChg chg="mod">
          <ac:chgData name="朝長 由美子" userId="0277127d098f6492" providerId="LiveId" clId="{D7FD8878-7DD3-4962-AAA7-2C4E973C82EB}" dt="2023-07-24T00:10:44.871" v="1228" actId="1076"/>
          <ac:picMkLst>
            <pc:docMk/>
            <pc:sldMk cId="3430033608" sldId="257"/>
            <ac:picMk id="8194" creationId="{A7FFC9FE-CD0D-1AB1-6A81-076BD8322C45}"/>
          </ac:picMkLst>
        </pc:picChg>
      </pc:sldChg>
      <pc:sldChg chg="modSp mod">
        <pc:chgData name="朝長 由美子" userId="0277127d098f6492" providerId="LiveId" clId="{D7FD8878-7DD3-4962-AAA7-2C4E973C82EB}" dt="2023-07-24T00:26:12.015" v="1292" actId="1076"/>
        <pc:sldMkLst>
          <pc:docMk/>
          <pc:sldMk cId="4226620403" sldId="259"/>
        </pc:sldMkLst>
        <pc:spChg chg="mod">
          <ac:chgData name="朝長 由美子" userId="0277127d098f6492" providerId="LiveId" clId="{D7FD8878-7DD3-4962-AAA7-2C4E973C82EB}" dt="2023-07-24T00:11:35.521" v="1230" actId="207"/>
          <ac:spMkLst>
            <pc:docMk/>
            <pc:sldMk cId="4226620403" sldId="259"/>
            <ac:spMk id="3" creationId="{B594A326-803F-4C53-ABB8-E9FDA00817C1}"/>
          </ac:spMkLst>
        </pc:spChg>
        <pc:spChg chg="mod">
          <ac:chgData name="朝長 由美子" userId="0277127d098f6492" providerId="LiveId" clId="{D7FD8878-7DD3-4962-AAA7-2C4E973C82EB}" dt="2023-07-24T00:26:12.015" v="1292" actId="1076"/>
          <ac:spMkLst>
            <pc:docMk/>
            <pc:sldMk cId="4226620403" sldId="259"/>
            <ac:spMk id="6" creationId="{00000000-0000-0000-0000-000000000000}"/>
          </ac:spMkLst>
        </pc:spChg>
      </pc:sldChg>
      <pc:sldChg chg="modSp mod">
        <pc:chgData name="朝長 由美子" userId="0277127d098f6492" providerId="LiveId" clId="{D7FD8878-7DD3-4962-AAA7-2C4E973C82EB}" dt="2023-07-23T07:18:30.083" v="696" actId="1076"/>
        <pc:sldMkLst>
          <pc:docMk/>
          <pc:sldMk cId="4157214341" sldId="260"/>
        </pc:sldMkLst>
        <pc:spChg chg="mod">
          <ac:chgData name="朝長 由美子" userId="0277127d098f6492" providerId="LiveId" clId="{D7FD8878-7DD3-4962-AAA7-2C4E973C82EB}" dt="2023-07-23T07:18:30.083" v="696" actId="1076"/>
          <ac:spMkLst>
            <pc:docMk/>
            <pc:sldMk cId="4157214341" sldId="260"/>
            <ac:spMk id="2" creationId="{7F7C5B45-4519-4F7E-8A4F-596A863B02DB}"/>
          </ac:spMkLst>
        </pc:spChg>
        <pc:spChg chg="mod">
          <ac:chgData name="朝長 由美子" userId="0277127d098f6492" providerId="LiveId" clId="{D7FD8878-7DD3-4962-AAA7-2C4E973C82EB}" dt="2023-07-23T07:18:04.763" v="692" actId="1076"/>
          <ac:spMkLst>
            <pc:docMk/>
            <pc:sldMk cId="4157214341" sldId="260"/>
            <ac:spMk id="3" creationId="{CB2246C4-5FC9-4206-B452-7B6E6E6CCD95}"/>
          </ac:spMkLst>
        </pc:spChg>
        <pc:picChg chg="mod">
          <ac:chgData name="朝長 由美子" userId="0277127d098f6492" providerId="LiveId" clId="{D7FD8878-7DD3-4962-AAA7-2C4E973C82EB}" dt="2023-07-23T07:18:15.202" v="695" actId="1076"/>
          <ac:picMkLst>
            <pc:docMk/>
            <pc:sldMk cId="4157214341" sldId="260"/>
            <ac:picMk id="2052" creationId="{17EB1CBF-B6C0-FA7B-4133-B3A0630D8CF6}"/>
          </ac:picMkLst>
        </pc:picChg>
      </pc:sldChg>
      <pc:sldChg chg="modSp add mod ord">
        <pc:chgData name="朝長 由美子" userId="0277127d098f6492" providerId="LiveId" clId="{D7FD8878-7DD3-4962-AAA7-2C4E973C82EB}" dt="2023-07-23T07:46:22.790" v="1062" actId="20577"/>
        <pc:sldMkLst>
          <pc:docMk/>
          <pc:sldMk cId="759772814" sldId="261"/>
        </pc:sldMkLst>
        <pc:spChg chg="mod">
          <ac:chgData name="朝長 由美子" userId="0277127d098f6492" providerId="LiveId" clId="{D7FD8878-7DD3-4962-AAA7-2C4E973C82EB}" dt="2023-07-23T07:46:22.790" v="1062" actId="20577"/>
          <ac:spMkLst>
            <pc:docMk/>
            <pc:sldMk cId="759772814" sldId="261"/>
            <ac:spMk id="3" creationId="{2C807E12-1ED7-41F7-9EF1-5B1CAB2F7CFA}"/>
          </ac:spMkLst>
        </pc:spChg>
        <pc:graphicFrameChg chg="modGraphic">
          <ac:chgData name="朝長 由美子" userId="0277127d098f6492" providerId="LiveId" clId="{D7FD8878-7DD3-4962-AAA7-2C4E973C82EB}" dt="2023-07-23T07:29:37.463" v="827" actId="20577"/>
          <ac:graphicFrameMkLst>
            <pc:docMk/>
            <pc:sldMk cId="759772814" sldId="261"/>
            <ac:graphicFrameMk id="6" creationId="{D0273B07-0A82-FAE9-DCE0-583411FEB919}"/>
          </ac:graphicFrameMkLst>
        </pc:graphicFrameChg>
      </pc:sldChg>
      <pc:sldChg chg="modSp mod delDesignElem">
        <pc:chgData name="朝長 由美子" userId="0277127d098f6492" providerId="LiveId" clId="{D7FD8878-7DD3-4962-AAA7-2C4E973C82EB}" dt="2023-07-23T07:25:58.591" v="818" actId="20577"/>
        <pc:sldMkLst>
          <pc:docMk/>
          <pc:sldMk cId="376842242" sldId="262"/>
        </pc:sldMkLst>
        <pc:spChg chg="mod">
          <ac:chgData name="朝長 由美子" userId="0277127d098f6492" providerId="LiveId" clId="{D7FD8878-7DD3-4962-AAA7-2C4E973C82EB}" dt="2023-07-23T07:25:58.591" v="818" actId="20577"/>
          <ac:spMkLst>
            <pc:docMk/>
            <pc:sldMk cId="376842242" sldId="262"/>
            <ac:spMk id="3" creationId="{237E1A5E-EDC8-4B04-AEA7-85703A185936}"/>
          </ac:spMkLst>
        </pc:spChg>
        <pc:spChg chg="mod">
          <ac:chgData name="朝長 由美子" userId="0277127d098f6492" providerId="LiveId" clId="{D7FD8878-7DD3-4962-AAA7-2C4E973C82EB}" dt="2023-07-22T13:11:23.729" v="505" actId="1076"/>
          <ac:spMkLst>
            <pc:docMk/>
            <pc:sldMk cId="376842242" sldId="262"/>
            <ac:spMk id="4" creationId="{7ACE4F4E-4B07-966B-6F8B-9D9230B6C0D4}"/>
          </ac:spMkLst>
        </pc:spChg>
        <pc:picChg chg="mod">
          <ac:chgData name="朝長 由美子" userId="0277127d098f6492" providerId="LiveId" clId="{D7FD8878-7DD3-4962-AAA7-2C4E973C82EB}" dt="2023-07-22T13:06:32.265" v="433" actId="1076"/>
          <ac:picMkLst>
            <pc:docMk/>
            <pc:sldMk cId="376842242" sldId="262"/>
            <ac:picMk id="5" creationId="{86347E04-F334-2D5F-4BE5-9BB6544C80ED}"/>
          </ac:picMkLst>
        </pc:picChg>
      </pc:sldChg>
      <pc:sldChg chg="modSp mod delDesignElem">
        <pc:chgData name="朝長 由美子" userId="0277127d098f6492" providerId="LiveId" clId="{D7FD8878-7DD3-4962-AAA7-2C4E973C82EB}" dt="2023-07-23T07:39:49.479" v="1036" actId="20577"/>
        <pc:sldMkLst>
          <pc:docMk/>
          <pc:sldMk cId="2083760980" sldId="263"/>
        </pc:sldMkLst>
        <pc:spChg chg="mod">
          <ac:chgData name="朝長 由美子" userId="0277127d098f6492" providerId="LiveId" clId="{D7FD8878-7DD3-4962-AAA7-2C4E973C82EB}" dt="2023-07-23T07:39:49.479" v="1036" actId="20577"/>
          <ac:spMkLst>
            <pc:docMk/>
            <pc:sldMk cId="2083760980" sldId="263"/>
            <ac:spMk id="3" creationId="{AEEA3212-32BE-49A1-860D-E4E8C9AED077}"/>
          </ac:spMkLst>
        </pc:spChg>
      </pc:sldChg>
      <pc:sldChg chg="modSp mod delDesignElem">
        <pc:chgData name="朝長 由美子" userId="0277127d098f6492" providerId="LiveId" clId="{D7FD8878-7DD3-4962-AAA7-2C4E973C82EB}" dt="2023-07-22T13:12:11.144" v="507" actId="207"/>
        <pc:sldMkLst>
          <pc:docMk/>
          <pc:sldMk cId="4072757279" sldId="264"/>
        </pc:sldMkLst>
        <pc:spChg chg="mod">
          <ac:chgData name="朝長 由美子" userId="0277127d098f6492" providerId="LiveId" clId="{D7FD8878-7DD3-4962-AAA7-2C4E973C82EB}" dt="2023-07-22T13:11:38.770" v="506" actId="207"/>
          <ac:spMkLst>
            <pc:docMk/>
            <pc:sldMk cId="4072757279" sldId="264"/>
            <ac:spMk id="2" creationId="{66EA67E7-63F3-440D-9258-E81C5336BA0B}"/>
          </ac:spMkLst>
        </pc:spChg>
        <pc:spChg chg="mod">
          <ac:chgData name="朝長 由美子" userId="0277127d098f6492" providerId="LiveId" clId="{D7FD8878-7DD3-4962-AAA7-2C4E973C82EB}" dt="2023-07-22T13:12:11.144" v="507" actId="207"/>
          <ac:spMkLst>
            <pc:docMk/>
            <pc:sldMk cId="4072757279" sldId="264"/>
            <ac:spMk id="3" creationId="{CCFFCFBE-4997-4124-BB27-E66F68A9D4B4}"/>
          </ac:spMkLst>
        </pc:spChg>
      </pc:sldChg>
      <pc:sldChg chg="modSp mod delDesignElem">
        <pc:chgData name="朝長 由美子" userId="0277127d098f6492" providerId="LiveId" clId="{D7FD8878-7DD3-4962-AAA7-2C4E973C82EB}" dt="2023-07-22T13:12:25.920" v="508" actId="1076"/>
        <pc:sldMkLst>
          <pc:docMk/>
          <pc:sldMk cId="3832512619" sldId="265"/>
        </pc:sldMkLst>
        <pc:spChg chg="mod">
          <ac:chgData name="朝長 由美子" userId="0277127d098f6492" providerId="LiveId" clId="{D7FD8878-7DD3-4962-AAA7-2C4E973C82EB}" dt="2023-07-22T13:12:25.920" v="508" actId="1076"/>
          <ac:spMkLst>
            <pc:docMk/>
            <pc:sldMk cId="3832512619" sldId="265"/>
            <ac:spMk id="3" creationId="{C7DC1735-98BD-4C33-BB07-57EDA7054B08}"/>
          </ac:spMkLst>
        </pc:spChg>
        <pc:picChg chg="mod">
          <ac:chgData name="朝長 由美子" userId="0277127d098f6492" providerId="LiveId" clId="{D7FD8878-7DD3-4962-AAA7-2C4E973C82EB}" dt="2023-07-22T13:06:43.578" v="434" actId="1076"/>
          <ac:picMkLst>
            <pc:docMk/>
            <pc:sldMk cId="3832512619" sldId="265"/>
            <ac:picMk id="5" creationId="{A2F91506-DBC5-44E6-9D9E-8C283B27D702}"/>
          </ac:picMkLst>
        </pc:picChg>
      </pc:sldChg>
      <pc:sldChg chg="modSp mod">
        <pc:chgData name="朝長 由美子" userId="0277127d098f6492" providerId="LiveId" clId="{D7FD8878-7DD3-4962-AAA7-2C4E973C82EB}" dt="2023-07-22T13:07:11.361" v="439" actId="1076"/>
        <pc:sldMkLst>
          <pc:docMk/>
          <pc:sldMk cId="1252473646" sldId="269"/>
        </pc:sldMkLst>
        <pc:spChg chg="mod">
          <ac:chgData name="朝長 由美子" userId="0277127d098f6492" providerId="LiveId" clId="{D7FD8878-7DD3-4962-AAA7-2C4E973C82EB}" dt="2023-07-22T13:07:11.361" v="439" actId="1076"/>
          <ac:spMkLst>
            <pc:docMk/>
            <pc:sldMk cId="1252473646" sldId="269"/>
            <ac:spMk id="2" creationId="{165FD116-01F4-413F-A119-DA46F7201C98}"/>
          </ac:spMkLst>
        </pc:spChg>
        <pc:spChg chg="mod">
          <ac:chgData name="朝長 由美子" userId="0277127d098f6492" providerId="LiveId" clId="{D7FD8878-7DD3-4962-AAA7-2C4E973C82EB}" dt="2023-07-22T13:07:07.249" v="438" actId="1076"/>
          <ac:spMkLst>
            <pc:docMk/>
            <pc:sldMk cId="1252473646" sldId="269"/>
            <ac:spMk id="3" creationId="{F853503E-5814-430C-AB88-A0FB955EC779}"/>
          </ac:spMkLst>
        </pc:spChg>
      </pc:sldChg>
      <pc:sldChg chg="modSp mod">
        <pc:chgData name="朝長 由美子" userId="0277127d098f6492" providerId="LiveId" clId="{D7FD8878-7DD3-4962-AAA7-2C4E973C82EB}" dt="2023-07-23T07:38:54.425" v="1007" actId="20577"/>
        <pc:sldMkLst>
          <pc:docMk/>
          <pc:sldMk cId="1412257987" sldId="274"/>
        </pc:sldMkLst>
        <pc:spChg chg="mod">
          <ac:chgData name="朝長 由美子" userId="0277127d098f6492" providerId="LiveId" clId="{D7FD8878-7DD3-4962-AAA7-2C4E973C82EB}" dt="2023-07-23T07:38:54.425" v="1007" actId="20577"/>
          <ac:spMkLst>
            <pc:docMk/>
            <pc:sldMk cId="1412257987" sldId="274"/>
            <ac:spMk id="3" creationId="{0B23DB3E-AF36-4D0A-83E7-E99B146FAF9C}"/>
          </ac:spMkLst>
        </pc:spChg>
      </pc:sldChg>
      <pc:sldChg chg="modSp mod">
        <pc:chgData name="朝長 由美子" userId="0277127d098f6492" providerId="LiveId" clId="{D7FD8878-7DD3-4962-AAA7-2C4E973C82EB}" dt="2023-07-22T13:10:18.579" v="464" actId="27636"/>
        <pc:sldMkLst>
          <pc:docMk/>
          <pc:sldMk cId="2857032181" sldId="278"/>
        </pc:sldMkLst>
        <pc:spChg chg="mod">
          <ac:chgData name="朝長 由美子" userId="0277127d098f6492" providerId="LiveId" clId="{D7FD8878-7DD3-4962-AAA7-2C4E973C82EB}" dt="2023-07-22T13:10:18.579" v="464" actId="27636"/>
          <ac:spMkLst>
            <pc:docMk/>
            <pc:sldMk cId="2857032181" sldId="278"/>
            <ac:spMk id="3" creationId="{00000000-0000-0000-0000-000000000000}"/>
          </ac:spMkLst>
        </pc:spChg>
      </pc:sldChg>
      <pc:sldChg chg="modSp mod">
        <pc:chgData name="朝長 由美子" userId="0277127d098f6492" providerId="LiveId" clId="{D7FD8878-7DD3-4962-AAA7-2C4E973C82EB}" dt="2023-07-22T13:11:13.910" v="504" actId="20577"/>
        <pc:sldMkLst>
          <pc:docMk/>
          <pc:sldMk cId="3522719716" sldId="279"/>
        </pc:sldMkLst>
        <pc:spChg chg="mod">
          <ac:chgData name="朝長 由美子" userId="0277127d098f6492" providerId="LiveId" clId="{D7FD8878-7DD3-4962-AAA7-2C4E973C82EB}" dt="2023-07-22T13:11:13.910" v="504" actId="20577"/>
          <ac:spMkLst>
            <pc:docMk/>
            <pc:sldMk cId="3522719716" sldId="279"/>
            <ac:spMk id="2" creationId="{00000000-0000-0000-0000-000000000000}"/>
          </ac:spMkLst>
        </pc:spChg>
      </pc:sldChg>
      <pc:sldChg chg="modSp">
        <pc:chgData name="朝長 由美子" userId="0277127d098f6492" providerId="LiveId" clId="{D7FD8878-7DD3-4962-AAA7-2C4E973C82EB}" dt="2023-07-22T12:01:29.052" v="41"/>
        <pc:sldMkLst>
          <pc:docMk/>
          <pc:sldMk cId="68809725" sldId="280"/>
        </pc:sldMkLst>
        <pc:picChg chg="mod">
          <ac:chgData name="朝長 由美子" userId="0277127d098f6492" providerId="LiveId" clId="{D7FD8878-7DD3-4962-AAA7-2C4E973C82EB}" dt="2023-07-22T12:01:29.052" v="41"/>
          <ac:picMkLst>
            <pc:docMk/>
            <pc:sldMk cId="68809725" sldId="280"/>
            <ac:picMk id="4" creationId="{E4FE104D-52D8-414F-8EB1-11A34C6FD389}"/>
          </ac:picMkLst>
        </pc:picChg>
      </pc:sldChg>
      <pc:sldChg chg="modSp mod">
        <pc:chgData name="朝長 由美子" userId="0277127d098f6492" providerId="LiveId" clId="{D7FD8878-7DD3-4962-AAA7-2C4E973C82EB}" dt="2023-07-22T12:01:25.223" v="36" actId="27636"/>
        <pc:sldMkLst>
          <pc:docMk/>
          <pc:sldMk cId="3425800054" sldId="281"/>
        </pc:sldMkLst>
        <pc:spChg chg="mod">
          <ac:chgData name="朝長 由美子" userId="0277127d098f6492" providerId="LiveId" clId="{D7FD8878-7DD3-4962-AAA7-2C4E973C82EB}" dt="2023-07-22T12:01:25.223" v="36" actId="27636"/>
          <ac:spMkLst>
            <pc:docMk/>
            <pc:sldMk cId="3425800054" sldId="281"/>
            <ac:spMk id="2" creationId="{00000000-0000-0000-0000-000000000000}"/>
          </ac:spMkLst>
        </pc:spChg>
      </pc:sldChg>
      <pc:sldChg chg="modSp">
        <pc:chgData name="朝長 由美子" userId="0277127d098f6492" providerId="LiveId" clId="{D7FD8878-7DD3-4962-AAA7-2C4E973C82EB}" dt="2023-07-23T07:11:05.412" v="514" actId="1076"/>
        <pc:sldMkLst>
          <pc:docMk/>
          <pc:sldMk cId="1281565680" sldId="282"/>
        </pc:sldMkLst>
        <pc:picChg chg="mod">
          <ac:chgData name="朝長 由美子" userId="0277127d098f6492" providerId="LiveId" clId="{D7FD8878-7DD3-4962-AAA7-2C4E973C82EB}" dt="2023-07-23T07:11:05.412" v="514" actId="1076"/>
          <ac:picMkLst>
            <pc:docMk/>
            <pc:sldMk cId="1281565680" sldId="282"/>
            <ac:picMk id="4098" creationId="{C6D1955A-0457-4DF5-9D7F-124C6B1AD618}"/>
          </ac:picMkLst>
        </pc:picChg>
      </pc:sldChg>
      <pc:sldChg chg="del">
        <pc:chgData name="朝長 由美子" userId="0277127d098f6492" providerId="LiveId" clId="{D7FD8878-7DD3-4962-AAA7-2C4E973C82EB}" dt="2023-07-22T11:53:12.718" v="15" actId="2696"/>
        <pc:sldMkLst>
          <pc:docMk/>
          <pc:sldMk cId="3241299427" sldId="283"/>
        </pc:sldMkLst>
      </pc:sldChg>
      <pc:sldChg chg="delDesignElem">
        <pc:chgData name="朝長 由美子" userId="0277127d098f6492" providerId="LiveId" clId="{D7FD8878-7DD3-4962-AAA7-2C4E973C82EB}" dt="2023-07-22T11:47:02.784" v="1"/>
        <pc:sldMkLst>
          <pc:docMk/>
          <pc:sldMk cId="597827562" sldId="284"/>
        </pc:sldMkLst>
      </pc:sldChg>
      <pc:sldChg chg="modSp mod delDesignElem">
        <pc:chgData name="朝長 由美子" userId="0277127d098f6492" providerId="LiveId" clId="{D7FD8878-7DD3-4962-AAA7-2C4E973C82EB}" dt="2023-07-23T07:47:28.562" v="1095" actId="20577"/>
        <pc:sldMkLst>
          <pc:docMk/>
          <pc:sldMk cId="3791072898" sldId="285"/>
        </pc:sldMkLst>
        <pc:spChg chg="mod">
          <ac:chgData name="朝長 由美子" userId="0277127d098f6492" providerId="LiveId" clId="{D7FD8878-7DD3-4962-AAA7-2C4E973C82EB}" dt="2023-07-22T13:07:42.933" v="442" actId="20577"/>
          <ac:spMkLst>
            <pc:docMk/>
            <pc:sldMk cId="3791072898" sldId="285"/>
            <ac:spMk id="3" creationId="{226B44E8-B2AA-4BD1-AFD9-E1FF5FD31C5D}"/>
          </ac:spMkLst>
        </pc:spChg>
        <pc:graphicFrameChg chg="modGraphic">
          <ac:chgData name="朝長 由美子" userId="0277127d098f6492" providerId="LiveId" clId="{D7FD8878-7DD3-4962-AAA7-2C4E973C82EB}" dt="2023-07-23T07:47:28.562" v="1095" actId="20577"/>
          <ac:graphicFrameMkLst>
            <pc:docMk/>
            <pc:sldMk cId="3791072898" sldId="285"/>
            <ac:graphicFrameMk id="4" creationId="{BC3E6FE5-5E70-42BD-B44D-B02EAEFB16FB}"/>
          </ac:graphicFrameMkLst>
        </pc:graphicFrameChg>
      </pc:sldChg>
      <pc:sldChg chg="addSp delSp modSp del mod delAnim modAnim">
        <pc:chgData name="朝長 由美子" userId="0277127d098f6492" providerId="LiveId" clId="{D7FD8878-7DD3-4962-AAA7-2C4E973C82EB}" dt="2023-07-23T07:15:36.796" v="610" actId="2696"/>
        <pc:sldMkLst>
          <pc:docMk/>
          <pc:sldMk cId="2844913523" sldId="287"/>
        </pc:sldMkLst>
        <pc:spChg chg="add del mod">
          <ac:chgData name="朝長 由美子" userId="0277127d098f6492" providerId="LiveId" clId="{D7FD8878-7DD3-4962-AAA7-2C4E973C82EB}" dt="2023-07-22T12:59:30.944" v="382"/>
          <ac:spMkLst>
            <pc:docMk/>
            <pc:sldMk cId="2844913523" sldId="287"/>
            <ac:spMk id="4" creationId="{3398780F-579B-F724-9756-ABA4916A54C5}"/>
          </ac:spMkLst>
        </pc:spChg>
        <pc:spChg chg="add del mod">
          <ac:chgData name="朝長 由美子" userId="0277127d098f6492" providerId="LiveId" clId="{D7FD8878-7DD3-4962-AAA7-2C4E973C82EB}" dt="2023-07-22T13:01:35.216" v="387"/>
          <ac:spMkLst>
            <pc:docMk/>
            <pc:sldMk cId="2844913523" sldId="287"/>
            <ac:spMk id="7" creationId="{F570952A-3AC7-BE96-6BF3-DFE1D2E5B59D}"/>
          </ac:spMkLst>
        </pc:spChg>
        <pc:spChg chg="add del mod">
          <ac:chgData name="朝長 由美子" userId="0277127d098f6492" providerId="LiveId" clId="{D7FD8878-7DD3-4962-AAA7-2C4E973C82EB}" dt="2023-07-22T13:01:53.868" v="389"/>
          <ac:spMkLst>
            <pc:docMk/>
            <pc:sldMk cId="2844913523" sldId="287"/>
            <ac:spMk id="10" creationId="{B99845F4-982C-9797-9F15-1489EF38C03F}"/>
          </ac:spMkLst>
        </pc:spChg>
        <pc:spChg chg="add del mod">
          <ac:chgData name="朝長 由美子" userId="0277127d098f6492" providerId="LiveId" clId="{D7FD8878-7DD3-4962-AAA7-2C4E973C82EB}" dt="2023-07-22T13:02:29.700" v="391"/>
          <ac:spMkLst>
            <pc:docMk/>
            <pc:sldMk cId="2844913523" sldId="287"/>
            <ac:spMk id="13" creationId="{A14B4DC7-19BA-B61F-2A54-2A327D6EECC1}"/>
          </ac:spMkLst>
        </pc:spChg>
        <pc:spChg chg="add del mod">
          <ac:chgData name="朝長 由美子" userId="0277127d098f6492" providerId="LiveId" clId="{D7FD8878-7DD3-4962-AAA7-2C4E973C82EB}" dt="2023-07-22T13:05:07.599" v="414" actId="21"/>
          <ac:spMkLst>
            <pc:docMk/>
            <pc:sldMk cId="2844913523" sldId="287"/>
            <ac:spMk id="18" creationId="{FCFF4669-948C-848A-DA6A-270BF5E8D9E8}"/>
          </ac:spMkLst>
        </pc:spChg>
        <pc:picChg chg="add del mod">
          <ac:chgData name="朝長 由美子" userId="0277127d098f6492" providerId="LiveId" clId="{D7FD8878-7DD3-4962-AAA7-2C4E973C82EB}" dt="2023-07-22T12:59:53.146" v="386" actId="21"/>
          <ac:picMkLst>
            <pc:docMk/>
            <pc:sldMk cId="2844913523" sldId="287"/>
            <ac:picMk id="5" creationId="{FACA593C-39AC-1333-EF30-215A65366627}"/>
          </ac:picMkLst>
        </pc:picChg>
        <pc:picChg chg="add del mod">
          <ac:chgData name="朝長 由美子" userId="0277127d098f6492" providerId="LiveId" clId="{D7FD8878-7DD3-4962-AAA7-2C4E973C82EB}" dt="2023-07-22T13:01:38.887" v="388" actId="21"/>
          <ac:picMkLst>
            <pc:docMk/>
            <pc:sldMk cId="2844913523" sldId="287"/>
            <ac:picMk id="8" creationId="{C5FE50FE-6313-DDBF-C495-9A7CA396C7AF}"/>
          </ac:picMkLst>
        </pc:picChg>
        <pc:picChg chg="add del mod">
          <ac:chgData name="朝長 由美子" userId="0277127d098f6492" providerId="LiveId" clId="{D7FD8878-7DD3-4962-AAA7-2C4E973C82EB}" dt="2023-07-22T13:01:58.489" v="390" actId="21"/>
          <ac:picMkLst>
            <pc:docMk/>
            <pc:sldMk cId="2844913523" sldId="287"/>
            <ac:picMk id="11" creationId="{31C187DE-5DEC-BE44-6B23-098DA555F989}"/>
          </ac:picMkLst>
        </pc:picChg>
        <pc:picChg chg="add del mod">
          <ac:chgData name="朝長 由美子" userId="0277127d098f6492" providerId="LiveId" clId="{D7FD8878-7DD3-4962-AAA7-2C4E973C82EB}" dt="2023-07-22T13:02:44.028" v="396" actId="21"/>
          <ac:picMkLst>
            <pc:docMk/>
            <pc:sldMk cId="2844913523" sldId="287"/>
            <ac:picMk id="14" creationId="{1335CCA8-4396-7C8C-E890-4D65DAC3C88C}"/>
          </ac:picMkLst>
        </pc:picChg>
        <pc:picChg chg="add del mod">
          <ac:chgData name="朝長 由美子" userId="0277127d098f6492" providerId="LiveId" clId="{D7FD8878-7DD3-4962-AAA7-2C4E973C82EB}" dt="2023-07-22T13:02:49.326" v="397" actId="21"/>
          <ac:picMkLst>
            <pc:docMk/>
            <pc:sldMk cId="2844913523" sldId="287"/>
            <ac:picMk id="15" creationId="{0054EF5F-AFB7-5EB8-D0CA-B724D28B5615}"/>
          </ac:picMkLst>
        </pc:picChg>
        <pc:picChg chg="add del mod">
          <ac:chgData name="朝長 由美子" userId="0277127d098f6492" providerId="LiveId" clId="{D7FD8878-7DD3-4962-AAA7-2C4E973C82EB}" dt="2023-07-22T13:02:41.350" v="395" actId="21"/>
          <ac:picMkLst>
            <pc:docMk/>
            <pc:sldMk cId="2844913523" sldId="287"/>
            <ac:picMk id="16" creationId="{8E5B3A4A-47BC-C706-FBAD-CACCF3341794}"/>
          </ac:picMkLst>
        </pc:picChg>
        <pc:picChg chg="add del mod">
          <ac:chgData name="朝長 由美子" userId="0277127d098f6492" providerId="LiveId" clId="{D7FD8878-7DD3-4962-AAA7-2C4E973C82EB}" dt="2023-07-22T13:04:44.690" v="407" actId="21"/>
          <ac:picMkLst>
            <pc:docMk/>
            <pc:sldMk cId="2844913523" sldId="287"/>
            <ac:picMk id="19" creationId="{05466445-D8EA-F193-4332-CB1D2D16B057}"/>
          </ac:picMkLst>
        </pc:picChg>
        <pc:picChg chg="add mod">
          <ac:chgData name="朝長 由美子" userId="0277127d098f6492" providerId="LiveId" clId="{D7FD8878-7DD3-4962-AAA7-2C4E973C82EB}" dt="2023-07-22T13:08:48.601" v="452" actId="1076"/>
          <ac:picMkLst>
            <pc:docMk/>
            <pc:sldMk cId="2844913523" sldId="287"/>
            <ac:picMk id="20" creationId="{A01E1133-7842-9F9A-6061-A7F67E714C9A}"/>
          </ac:picMkLst>
        </pc:picChg>
        <pc:picChg chg="del">
          <ac:chgData name="朝長 由美子" userId="0277127d098f6492" providerId="LiveId" clId="{D7FD8878-7DD3-4962-AAA7-2C4E973C82EB}" dt="2023-07-22T12:59:27.374" v="381" actId="21"/>
          <ac:picMkLst>
            <pc:docMk/>
            <pc:sldMk cId="2844913523" sldId="287"/>
            <ac:picMk id="24" creationId="{10745157-FBC2-4EEC-AED1-1DF8E8851908}"/>
          </ac:picMkLst>
        </pc:picChg>
      </pc:sldChg>
      <pc:sldChg chg="addSp delSp modSp mod delDesignElem">
        <pc:chgData name="朝長 由美子" userId="0277127d098f6492" providerId="LiveId" clId="{D7FD8878-7DD3-4962-AAA7-2C4E973C82EB}" dt="2023-07-23T08:00:21.258" v="1191" actId="20577"/>
        <pc:sldMkLst>
          <pc:docMk/>
          <pc:sldMk cId="1241566475" sldId="288"/>
        </pc:sldMkLst>
        <pc:spChg chg="del mod">
          <ac:chgData name="朝長 由美子" userId="0277127d098f6492" providerId="LiveId" clId="{D7FD8878-7DD3-4962-AAA7-2C4E973C82EB}" dt="2023-07-22T12:08:44.179" v="133" actId="21"/>
          <ac:spMkLst>
            <pc:docMk/>
            <pc:sldMk cId="1241566475" sldId="288"/>
            <ac:spMk id="2" creationId="{4472A951-7689-4204-8586-392F5252F81E}"/>
          </ac:spMkLst>
        </pc:spChg>
        <pc:spChg chg="mod">
          <ac:chgData name="朝長 由美子" userId="0277127d098f6492" providerId="LiveId" clId="{D7FD8878-7DD3-4962-AAA7-2C4E973C82EB}" dt="2023-07-23T07:19:21.771" v="703" actId="1076"/>
          <ac:spMkLst>
            <pc:docMk/>
            <pc:sldMk cId="1241566475" sldId="288"/>
            <ac:spMk id="3" creationId="{F91B3FDE-CA2A-41CF-BBC9-B0800B32C75E}"/>
          </ac:spMkLst>
        </pc:spChg>
        <pc:spChg chg="add del mod">
          <ac:chgData name="朝長 由美子" userId="0277127d098f6492" providerId="LiveId" clId="{D7FD8878-7DD3-4962-AAA7-2C4E973C82EB}" dt="2023-07-22T12:08:44.194" v="135"/>
          <ac:spMkLst>
            <pc:docMk/>
            <pc:sldMk cId="1241566475" sldId="288"/>
            <ac:spMk id="4" creationId="{0F90ECFD-9AA1-1A5D-8959-DDCD95B3FEDE}"/>
          </ac:spMkLst>
        </pc:spChg>
        <pc:spChg chg="add mod">
          <ac:chgData name="朝長 由美子" userId="0277127d098f6492" providerId="LiveId" clId="{D7FD8878-7DD3-4962-AAA7-2C4E973C82EB}" dt="2023-07-23T08:00:21.258" v="1191" actId="20577"/>
          <ac:spMkLst>
            <pc:docMk/>
            <pc:sldMk cId="1241566475" sldId="288"/>
            <ac:spMk id="6" creationId="{5040E839-7377-5C60-94F1-F1FAE7FDB90C}"/>
          </ac:spMkLst>
        </pc:spChg>
      </pc:sldChg>
      <pc:sldChg chg="modSp">
        <pc:chgData name="朝長 由美子" userId="0277127d098f6492" providerId="LiveId" clId="{D7FD8878-7DD3-4962-AAA7-2C4E973C82EB}" dt="2023-07-22T12:01:29.052" v="41"/>
        <pc:sldMkLst>
          <pc:docMk/>
          <pc:sldMk cId="3690356566" sldId="292"/>
        </pc:sldMkLst>
        <pc:spChg chg="mod">
          <ac:chgData name="朝長 由美子" userId="0277127d098f6492" providerId="LiveId" clId="{D7FD8878-7DD3-4962-AAA7-2C4E973C82EB}" dt="2023-07-22T12:01:29.052" v="41"/>
          <ac:spMkLst>
            <pc:docMk/>
            <pc:sldMk cId="3690356566" sldId="292"/>
            <ac:spMk id="2" creationId="{740F3ABE-0483-479E-98E9-B87B7BB548BA}"/>
          </ac:spMkLst>
        </pc:spChg>
      </pc:sldChg>
      <pc:sldChg chg="addSp delSp modSp mod delDesignElem">
        <pc:chgData name="朝長 由美子" userId="0277127d098f6492" providerId="LiveId" clId="{D7FD8878-7DD3-4962-AAA7-2C4E973C82EB}" dt="2023-07-23T07:37:28.502" v="997" actId="207"/>
        <pc:sldMkLst>
          <pc:docMk/>
          <pc:sldMk cId="116288652" sldId="295"/>
        </pc:sldMkLst>
        <pc:spChg chg="mod">
          <ac:chgData name="朝長 由美子" userId="0277127d098f6492" providerId="LiveId" clId="{D7FD8878-7DD3-4962-AAA7-2C4E973C82EB}" dt="2023-07-22T12:14:52.184" v="278" actId="1076"/>
          <ac:spMkLst>
            <pc:docMk/>
            <pc:sldMk cId="116288652" sldId="295"/>
            <ac:spMk id="2" creationId="{B4070B5F-220C-4DA6-BA29-EF72C633D292}"/>
          </ac:spMkLst>
        </pc:spChg>
        <pc:spChg chg="mod">
          <ac:chgData name="朝長 由美子" userId="0277127d098f6492" providerId="LiveId" clId="{D7FD8878-7DD3-4962-AAA7-2C4E973C82EB}" dt="2023-07-23T07:37:28.502" v="997" actId="207"/>
          <ac:spMkLst>
            <pc:docMk/>
            <pc:sldMk cId="116288652" sldId="295"/>
            <ac:spMk id="3" creationId="{6ED037B2-B3CF-4CC3-9853-5083A61E6C36}"/>
          </ac:spMkLst>
        </pc:spChg>
        <pc:spChg chg="add del">
          <ac:chgData name="朝長 由美子" userId="0277127d098f6492" providerId="LiveId" clId="{D7FD8878-7DD3-4962-AAA7-2C4E973C82EB}" dt="2023-07-22T12:12:39.632" v="252" actId="22"/>
          <ac:spMkLst>
            <pc:docMk/>
            <pc:sldMk cId="116288652" sldId="295"/>
            <ac:spMk id="6" creationId="{991780DC-BFBA-1894-12F7-F952C6235891}"/>
          </ac:spMkLst>
        </pc:spChg>
        <pc:picChg chg="mod">
          <ac:chgData name="朝長 由美子" userId="0277127d098f6492" providerId="LiveId" clId="{D7FD8878-7DD3-4962-AAA7-2C4E973C82EB}" dt="2023-07-22T12:13:51.616" v="269" actId="1076"/>
          <ac:picMkLst>
            <pc:docMk/>
            <pc:sldMk cId="116288652" sldId="295"/>
            <ac:picMk id="5" creationId="{4A828D38-D44C-413C-8670-A7ED6F68F396}"/>
          </ac:picMkLst>
        </pc:picChg>
      </pc:sldChg>
      <pc:sldChg chg="addSp modSp mod delDesignElem">
        <pc:chgData name="朝長 由美子" userId="0277127d098f6492" providerId="LiveId" clId="{D7FD8878-7DD3-4962-AAA7-2C4E973C82EB}" dt="2023-07-23T07:14:12.669" v="601" actId="20577"/>
        <pc:sldMkLst>
          <pc:docMk/>
          <pc:sldMk cId="3811621395" sldId="297"/>
        </pc:sldMkLst>
        <pc:spChg chg="add mod">
          <ac:chgData name="朝長 由美子" userId="0277127d098f6492" providerId="LiveId" clId="{D7FD8878-7DD3-4962-AAA7-2C4E973C82EB}" dt="2023-07-22T12:02:41.674" v="61" actId="1076"/>
          <ac:spMkLst>
            <pc:docMk/>
            <pc:sldMk cId="3811621395" sldId="297"/>
            <ac:spMk id="3" creationId="{4FD8923B-957B-25E1-3F83-31F159E35547}"/>
          </ac:spMkLst>
        </pc:spChg>
        <pc:spChg chg="mod">
          <ac:chgData name="朝長 由美子" userId="0277127d098f6492" providerId="LiveId" clId="{D7FD8878-7DD3-4962-AAA7-2C4E973C82EB}" dt="2023-07-23T07:14:12.669" v="601" actId="20577"/>
          <ac:spMkLst>
            <pc:docMk/>
            <pc:sldMk cId="3811621395" sldId="297"/>
            <ac:spMk id="6" creationId="{989FF607-3B6A-28D8-5A28-209D62E3B637}"/>
          </ac:spMkLst>
        </pc:spChg>
      </pc:sldChg>
      <pc:sldChg chg="modSp mod modClrScheme chgLayout">
        <pc:chgData name="朝長 由美子" userId="0277127d098f6492" providerId="LiveId" clId="{D7FD8878-7DD3-4962-AAA7-2C4E973C82EB}" dt="2023-07-24T00:14:40.446" v="1232" actId="1076"/>
        <pc:sldMkLst>
          <pc:docMk/>
          <pc:sldMk cId="1550131212" sldId="298"/>
        </pc:sldMkLst>
        <pc:spChg chg="mod ord">
          <ac:chgData name="朝長 由美子" userId="0277127d098f6492" providerId="LiveId" clId="{D7FD8878-7DD3-4962-AAA7-2C4E973C82EB}" dt="2023-07-23T08:23:25.133" v="1209" actId="700"/>
          <ac:spMkLst>
            <pc:docMk/>
            <pc:sldMk cId="1550131212" sldId="298"/>
            <ac:spMk id="2" creationId="{CA9AAE41-F5F7-4CFB-AD45-10DDDC393C18}"/>
          </ac:spMkLst>
        </pc:spChg>
        <pc:spChg chg="mod ord">
          <ac:chgData name="朝長 由美子" userId="0277127d098f6492" providerId="LiveId" clId="{D7FD8878-7DD3-4962-AAA7-2C4E973C82EB}" dt="2023-07-24T00:14:40.446" v="1232" actId="1076"/>
          <ac:spMkLst>
            <pc:docMk/>
            <pc:sldMk cId="1550131212" sldId="298"/>
            <ac:spMk id="3" creationId="{03C0B9C2-6CF7-4CAD-9542-3EB1546E75E8}"/>
          </ac:spMkLst>
        </pc:spChg>
        <pc:spChg chg="mod">
          <ac:chgData name="朝長 由美子" userId="0277127d098f6492" providerId="LiveId" clId="{D7FD8878-7DD3-4962-AAA7-2C4E973C82EB}" dt="2023-07-22T12:06:58.897" v="111" actId="1076"/>
          <ac:spMkLst>
            <pc:docMk/>
            <pc:sldMk cId="1550131212" sldId="298"/>
            <ac:spMk id="4" creationId="{AF703E93-E584-43A8-981E-4D8D655A490E}"/>
          </ac:spMkLst>
        </pc:spChg>
        <pc:spChg chg="mod">
          <ac:chgData name="朝長 由美子" userId="0277127d098f6492" providerId="LiveId" clId="{D7FD8878-7DD3-4962-AAA7-2C4E973C82EB}" dt="2023-07-22T12:06:42.689" v="107" actId="1076"/>
          <ac:spMkLst>
            <pc:docMk/>
            <pc:sldMk cId="1550131212" sldId="298"/>
            <ac:spMk id="6" creationId="{CD53A0FF-9188-405B-8999-159544073463}"/>
          </ac:spMkLst>
        </pc:spChg>
        <pc:spChg chg="mod">
          <ac:chgData name="朝長 由美子" userId="0277127d098f6492" providerId="LiveId" clId="{D7FD8878-7DD3-4962-AAA7-2C4E973C82EB}" dt="2023-07-22T12:06:50.065" v="109" actId="1076"/>
          <ac:spMkLst>
            <pc:docMk/>
            <pc:sldMk cId="1550131212" sldId="298"/>
            <ac:spMk id="7" creationId="{5608E08A-AF94-4E22-B0F4-683D526B8180}"/>
          </ac:spMkLst>
        </pc:spChg>
        <pc:spChg chg="mod">
          <ac:chgData name="朝長 由美子" userId="0277127d098f6492" providerId="LiveId" clId="{D7FD8878-7DD3-4962-AAA7-2C4E973C82EB}" dt="2023-07-22T12:07:27.104" v="117" actId="1076"/>
          <ac:spMkLst>
            <pc:docMk/>
            <pc:sldMk cId="1550131212" sldId="298"/>
            <ac:spMk id="8" creationId="{378EBDCE-2B29-4A3E-A82F-65BEB1762401}"/>
          </ac:spMkLst>
        </pc:spChg>
        <pc:spChg chg="mod">
          <ac:chgData name="朝長 由美子" userId="0277127d098f6492" providerId="LiveId" clId="{D7FD8878-7DD3-4962-AAA7-2C4E973C82EB}" dt="2023-07-22T12:07:09.169" v="114" actId="1076"/>
          <ac:spMkLst>
            <pc:docMk/>
            <pc:sldMk cId="1550131212" sldId="298"/>
            <ac:spMk id="9" creationId="{692E2922-B782-499D-84B9-00D50A5CFB2A}"/>
          </ac:spMkLst>
        </pc:spChg>
        <pc:spChg chg="mod">
          <ac:chgData name="朝長 由美子" userId="0277127d098f6492" providerId="LiveId" clId="{D7FD8878-7DD3-4962-AAA7-2C4E973C82EB}" dt="2023-07-22T12:07:01.705" v="112" actId="1076"/>
          <ac:spMkLst>
            <pc:docMk/>
            <pc:sldMk cId="1550131212" sldId="298"/>
            <ac:spMk id="10" creationId="{A5E8F248-2711-4960-8E33-4DF0EA585D61}"/>
          </ac:spMkLst>
        </pc:spChg>
        <pc:spChg chg="mod">
          <ac:chgData name="朝長 由美子" userId="0277127d098f6492" providerId="LiveId" clId="{D7FD8878-7DD3-4962-AAA7-2C4E973C82EB}" dt="2023-07-22T12:07:05.721" v="113" actId="1076"/>
          <ac:spMkLst>
            <pc:docMk/>
            <pc:sldMk cId="1550131212" sldId="298"/>
            <ac:spMk id="11" creationId="{59FDCBCF-963D-4620-9D56-B84685B65884}"/>
          </ac:spMkLst>
        </pc:spChg>
        <pc:spChg chg="mod">
          <ac:chgData name="朝長 由美子" userId="0277127d098f6492" providerId="LiveId" clId="{D7FD8878-7DD3-4962-AAA7-2C4E973C82EB}" dt="2023-07-22T12:07:13.177" v="115" actId="1076"/>
          <ac:spMkLst>
            <pc:docMk/>
            <pc:sldMk cId="1550131212" sldId="298"/>
            <ac:spMk id="13" creationId="{8BA9DB5E-ABAF-46C1-A0D3-79CCE4847AB8}"/>
          </ac:spMkLst>
        </pc:spChg>
        <pc:spChg chg="mod">
          <ac:chgData name="朝長 由美子" userId="0277127d098f6492" providerId="LiveId" clId="{D7FD8878-7DD3-4962-AAA7-2C4E973C82EB}" dt="2023-07-22T12:07:18.985" v="116" actId="1076"/>
          <ac:spMkLst>
            <pc:docMk/>
            <pc:sldMk cId="1550131212" sldId="298"/>
            <ac:spMk id="15" creationId="{DF4653DA-52CF-4131-8468-3A6E7B1EE2E2}"/>
          </ac:spMkLst>
        </pc:spChg>
        <pc:graphicFrameChg chg="mod">
          <ac:chgData name="朝長 由美子" userId="0277127d098f6492" providerId="LiveId" clId="{D7FD8878-7DD3-4962-AAA7-2C4E973C82EB}" dt="2023-07-22T12:06:38.729" v="106" actId="1076"/>
          <ac:graphicFrameMkLst>
            <pc:docMk/>
            <pc:sldMk cId="1550131212" sldId="298"/>
            <ac:graphicFrameMk id="5" creationId="{585CFB17-18B1-498F-9E3D-D2A2529E6E7A}"/>
          </ac:graphicFrameMkLst>
        </pc:graphicFrameChg>
      </pc:sldChg>
      <pc:sldChg chg="addSp modSp delDesignElem">
        <pc:chgData name="朝長 由美子" userId="0277127d098f6492" providerId="LiveId" clId="{D7FD8878-7DD3-4962-AAA7-2C4E973C82EB}" dt="2023-07-22T12:10:17.640" v="236" actId="1076"/>
        <pc:sldMkLst>
          <pc:docMk/>
          <pc:sldMk cId="52478931" sldId="299"/>
        </pc:sldMkLst>
        <pc:picChg chg="add mod">
          <ac:chgData name="朝長 由美子" userId="0277127d098f6492" providerId="LiveId" clId="{D7FD8878-7DD3-4962-AAA7-2C4E973C82EB}" dt="2023-07-22T12:10:17.640" v="236" actId="1076"/>
          <ac:picMkLst>
            <pc:docMk/>
            <pc:sldMk cId="52478931" sldId="299"/>
            <ac:picMk id="3" creationId="{9FADF1DF-D3D3-9C43-3C53-F253A7932266}"/>
          </ac:picMkLst>
        </pc:picChg>
      </pc:sldChg>
      <pc:sldChg chg="addSp delSp modSp mod delDesignElem">
        <pc:chgData name="朝長 由美子" userId="0277127d098f6492" providerId="LiveId" clId="{D7FD8878-7DD3-4962-AAA7-2C4E973C82EB}" dt="2023-07-23T07:39:06.176" v="1008" actId="1076"/>
        <pc:sldMkLst>
          <pc:docMk/>
          <pc:sldMk cId="2217754084" sldId="301"/>
        </pc:sldMkLst>
        <pc:spChg chg="del mod">
          <ac:chgData name="朝長 由美子" userId="0277127d098f6492" providerId="LiveId" clId="{D7FD8878-7DD3-4962-AAA7-2C4E973C82EB}" dt="2023-07-22T12:15:47.065" v="302" actId="21"/>
          <ac:spMkLst>
            <pc:docMk/>
            <pc:sldMk cId="2217754084" sldId="301"/>
            <ac:spMk id="2" creationId="{B5A806AB-E50C-42C5-BDFE-57B92F928569}"/>
          </ac:spMkLst>
        </pc:spChg>
        <pc:spChg chg="mod">
          <ac:chgData name="朝長 由美子" userId="0277127d098f6492" providerId="LiveId" clId="{D7FD8878-7DD3-4962-AAA7-2C4E973C82EB}" dt="2023-07-23T07:39:06.176" v="1008" actId="1076"/>
          <ac:spMkLst>
            <pc:docMk/>
            <pc:sldMk cId="2217754084" sldId="301"/>
            <ac:spMk id="3" creationId="{57345B6B-09C3-4F4E-B6B9-A4C3F9E9F5E8}"/>
          </ac:spMkLst>
        </pc:spChg>
        <pc:spChg chg="add del mod">
          <ac:chgData name="朝長 由美子" userId="0277127d098f6492" providerId="LiveId" clId="{D7FD8878-7DD3-4962-AAA7-2C4E973C82EB}" dt="2023-07-22T12:15:42.066" v="301" actId="21"/>
          <ac:spMkLst>
            <pc:docMk/>
            <pc:sldMk cId="2217754084" sldId="301"/>
            <ac:spMk id="4" creationId="{9098FA3D-A293-EC23-D42C-84285C6775AC}"/>
          </ac:spMkLst>
        </pc:spChg>
        <pc:spChg chg="add mod">
          <ac:chgData name="朝長 由美子" userId="0277127d098f6492" providerId="LiveId" clId="{D7FD8878-7DD3-4962-AAA7-2C4E973C82EB}" dt="2023-07-23T07:24:43.803" v="768" actId="1076"/>
          <ac:spMkLst>
            <pc:docMk/>
            <pc:sldMk cId="2217754084" sldId="301"/>
            <ac:spMk id="6" creationId="{A2E306B5-A28D-7667-AA4B-7C98E98A3055}"/>
          </ac:spMkLst>
        </pc:spChg>
        <pc:spChg chg="add del mod ord">
          <ac:chgData name="朝長 由美子" userId="0277127d098f6492" providerId="LiveId" clId="{D7FD8878-7DD3-4962-AAA7-2C4E973C82EB}" dt="2023-07-22T13:05:33.987" v="416" actId="21"/>
          <ac:spMkLst>
            <pc:docMk/>
            <pc:sldMk cId="2217754084" sldId="301"/>
            <ac:spMk id="7" creationId="{70F2F299-2E27-58DB-5EF6-0ADE3E38E5E2}"/>
          </ac:spMkLst>
        </pc:spChg>
      </pc:sldChg>
      <pc:sldChg chg="addSp delSp modSp mod delDesignElem">
        <pc:chgData name="朝長 由美子" userId="0277127d098f6492" providerId="LiveId" clId="{D7FD8878-7DD3-4962-AAA7-2C4E973C82EB}" dt="2023-07-23T07:25:48.177" v="815" actId="1076"/>
        <pc:sldMkLst>
          <pc:docMk/>
          <pc:sldMk cId="3316534359" sldId="302"/>
        </pc:sldMkLst>
        <pc:spChg chg="del mod">
          <ac:chgData name="朝長 由美子" userId="0277127d098f6492" providerId="LiveId" clId="{D7FD8878-7DD3-4962-AAA7-2C4E973C82EB}" dt="2023-07-22T12:16:03.386" v="316" actId="21"/>
          <ac:spMkLst>
            <pc:docMk/>
            <pc:sldMk cId="3316534359" sldId="302"/>
            <ac:spMk id="2" creationId="{8792E317-4337-4307-AA73-116599D96948}"/>
          </ac:spMkLst>
        </pc:spChg>
        <pc:spChg chg="mod">
          <ac:chgData name="朝長 由美子" userId="0277127d098f6492" providerId="LiveId" clId="{D7FD8878-7DD3-4962-AAA7-2C4E973C82EB}" dt="2023-07-23T07:25:48.177" v="815" actId="1076"/>
          <ac:spMkLst>
            <pc:docMk/>
            <pc:sldMk cId="3316534359" sldId="302"/>
            <ac:spMk id="3" creationId="{09C0261D-E8F6-4051-8D42-4957816AA672}"/>
          </ac:spMkLst>
        </pc:spChg>
        <pc:spChg chg="add mod">
          <ac:chgData name="朝長 由美子" userId="0277127d098f6492" providerId="LiveId" clId="{D7FD8878-7DD3-4962-AAA7-2C4E973C82EB}" dt="2023-07-23T07:25:44.746" v="814" actId="1076"/>
          <ac:spMkLst>
            <pc:docMk/>
            <pc:sldMk cId="3316534359" sldId="302"/>
            <ac:spMk id="5" creationId="{BD9203C8-86DF-65B6-24DF-DB97E48C2B2D}"/>
          </ac:spMkLst>
        </pc:spChg>
        <pc:spChg chg="add del mod">
          <ac:chgData name="朝長 由美子" userId="0277127d098f6492" providerId="LiveId" clId="{D7FD8878-7DD3-4962-AAA7-2C4E973C82EB}" dt="2023-07-22T12:19:15.183" v="343" actId="21"/>
          <ac:spMkLst>
            <pc:docMk/>
            <pc:sldMk cId="3316534359" sldId="302"/>
            <ac:spMk id="6" creationId="{8361844F-DECA-2B38-D3B6-84460FA6B1B2}"/>
          </ac:spMkLst>
        </pc:spChg>
        <pc:spChg chg="add del mod ord">
          <ac:chgData name="朝長 由美子" userId="0277127d098f6492" providerId="LiveId" clId="{D7FD8878-7DD3-4962-AAA7-2C4E973C82EB}" dt="2023-07-22T13:05:54.421" v="423" actId="21"/>
          <ac:spMkLst>
            <pc:docMk/>
            <pc:sldMk cId="3316534359" sldId="302"/>
            <ac:spMk id="7" creationId="{33CC4A4C-2A83-D618-D67C-EFF9D073D3E7}"/>
          </ac:spMkLst>
        </pc:spChg>
        <pc:picChg chg="mod">
          <ac:chgData name="朝長 由美子" userId="0277127d098f6492" providerId="LiveId" clId="{D7FD8878-7DD3-4962-AAA7-2C4E973C82EB}" dt="2023-07-23T07:23:21.650" v="730" actId="1076"/>
          <ac:picMkLst>
            <pc:docMk/>
            <pc:sldMk cId="3316534359" sldId="302"/>
            <ac:picMk id="20" creationId="{CCA3D57A-2F7A-47C5-910B-A0A8DAD4370C}"/>
          </ac:picMkLst>
        </pc:picChg>
      </pc:sldChg>
      <pc:sldChg chg="modSp mod">
        <pc:chgData name="朝長 由美子" userId="0277127d098f6492" providerId="LiveId" clId="{D7FD8878-7DD3-4962-AAA7-2C4E973C82EB}" dt="2023-07-22T12:01:25.270" v="40" actId="27636"/>
        <pc:sldMkLst>
          <pc:docMk/>
          <pc:sldMk cId="2475863469" sldId="310"/>
        </pc:sldMkLst>
        <pc:spChg chg="mod">
          <ac:chgData name="朝長 由美子" userId="0277127d098f6492" providerId="LiveId" clId="{D7FD8878-7DD3-4962-AAA7-2C4E973C82EB}" dt="2023-07-22T12:01:25.270" v="40" actId="27636"/>
          <ac:spMkLst>
            <pc:docMk/>
            <pc:sldMk cId="2475863469" sldId="310"/>
            <ac:spMk id="3" creationId="{F85FBD85-B414-4C1B-9841-A3FCB38DD603}"/>
          </ac:spMkLst>
        </pc:spChg>
      </pc:sldChg>
      <pc:sldChg chg="modSp mod">
        <pc:chgData name="朝長 由美子" userId="0277127d098f6492" providerId="LiveId" clId="{D7FD8878-7DD3-4962-AAA7-2C4E973C82EB}" dt="2023-07-22T12:11:04.625" v="241" actId="1076"/>
        <pc:sldMkLst>
          <pc:docMk/>
          <pc:sldMk cId="277590106" sldId="313"/>
        </pc:sldMkLst>
        <pc:spChg chg="mod">
          <ac:chgData name="朝長 由美子" userId="0277127d098f6492" providerId="LiveId" clId="{D7FD8878-7DD3-4962-AAA7-2C4E973C82EB}" dt="2023-07-22T12:11:04.625" v="241" actId="1076"/>
          <ac:spMkLst>
            <pc:docMk/>
            <pc:sldMk cId="277590106" sldId="313"/>
            <ac:spMk id="14" creationId="{FC238F77-DC9E-4628-A93C-54D8CFE2A21B}"/>
          </ac:spMkLst>
        </pc:spChg>
        <pc:graphicFrameChg chg="mod">
          <ac:chgData name="朝長 由美子" userId="0277127d098f6492" providerId="LiveId" clId="{D7FD8878-7DD3-4962-AAA7-2C4E973C82EB}" dt="2023-07-22T12:10:40.108" v="237" actId="1076"/>
          <ac:graphicFrameMkLst>
            <pc:docMk/>
            <pc:sldMk cId="277590106" sldId="313"/>
            <ac:graphicFrameMk id="5" creationId="{585CFB17-18B1-498F-9E3D-D2A2529E6E7A}"/>
          </ac:graphicFrameMkLst>
        </pc:graphicFrameChg>
      </pc:sldChg>
      <pc:sldChg chg="modSp mod">
        <pc:chgData name="朝長 由美子" userId="0277127d098f6492" providerId="LiveId" clId="{D7FD8878-7DD3-4962-AAA7-2C4E973C82EB}" dt="2023-07-24T00:28:39.996" v="1304" actId="207"/>
        <pc:sldMkLst>
          <pc:docMk/>
          <pc:sldMk cId="254196088" sldId="315"/>
        </pc:sldMkLst>
        <pc:spChg chg="mod">
          <ac:chgData name="朝長 由美子" userId="0277127d098f6492" providerId="LiveId" clId="{D7FD8878-7DD3-4962-AAA7-2C4E973C82EB}" dt="2023-07-24T00:28:39.996" v="1304" actId="207"/>
          <ac:spMkLst>
            <pc:docMk/>
            <pc:sldMk cId="254196088" sldId="315"/>
            <ac:spMk id="3" creationId="{FC99B929-6CAD-44D6-B6BF-FBC12C300FB2}"/>
          </ac:spMkLst>
        </pc:spChg>
      </pc:sldChg>
      <pc:sldChg chg="modSp mod">
        <pc:chgData name="朝長 由美子" userId="0277127d098f6492" providerId="LiveId" clId="{D7FD8878-7DD3-4962-AAA7-2C4E973C82EB}" dt="2023-07-24T00:26:35.549" v="1301" actId="1076"/>
        <pc:sldMkLst>
          <pc:docMk/>
          <pc:sldMk cId="4287003731" sldId="316"/>
        </pc:sldMkLst>
        <pc:spChg chg="mod">
          <ac:chgData name="朝長 由美子" userId="0277127d098f6492" providerId="LiveId" clId="{D7FD8878-7DD3-4962-AAA7-2C4E973C82EB}" dt="2023-07-24T00:26:32.013" v="1300" actId="1076"/>
          <ac:spMkLst>
            <pc:docMk/>
            <pc:sldMk cId="4287003731" sldId="316"/>
            <ac:spMk id="2" creationId="{A2DD94E0-0889-43D3-3B7E-09EF89FB5815}"/>
          </ac:spMkLst>
        </pc:spChg>
        <pc:spChg chg="mod">
          <ac:chgData name="朝長 由美子" userId="0277127d098f6492" providerId="LiveId" clId="{D7FD8878-7DD3-4962-AAA7-2C4E973C82EB}" dt="2023-07-23T07:11:50.935" v="515" actId="1076"/>
          <ac:spMkLst>
            <pc:docMk/>
            <pc:sldMk cId="4287003731" sldId="316"/>
            <ac:spMk id="3" creationId="{B216E3FA-21AA-49B6-85FB-C188690421A1}"/>
          </ac:spMkLst>
        </pc:spChg>
        <pc:picChg chg="mod modCrop">
          <ac:chgData name="朝長 由美子" userId="0277127d098f6492" providerId="LiveId" clId="{D7FD8878-7DD3-4962-AAA7-2C4E973C82EB}" dt="2023-07-24T00:26:35.549" v="1301" actId="1076"/>
          <ac:picMkLst>
            <pc:docMk/>
            <pc:sldMk cId="4287003731" sldId="316"/>
            <ac:picMk id="4" creationId="{3A068F55-6A09-61C9-D6CD-82B5EC1451B7}"/>
          </ac:picMkLst>
        </pc:picChg>
      </pc:sldChg>
      <pc:sldChg chg="ord">
        <pc:chgData name="朝長 由美子" userId="0277127d098f6492" providerId="LiveId" clId="{D7FD8878-7DD3-4962-AAA7-2C4E973C82EB}" dt="2023-07-24T00:16:41.040" v="1234"/>
        <pc:sldMkLst>
          <pc:docMk/>
          <pc:sldMk cId="1725941799" sldId="318"/>
        </pc:sldMkLst>
      </pc:sldChg>
      <pc:sldChg chg="new del">
        <pc:chgData name="朝長 由美子" userId="0277127d098f6492" providerId="LiveId" clId="{D7FD8878-7DD3-4962-AAA7-2C4E973C82EB}" dt="2023-07-23T07:30:27.563" v="830" actId="2696"/>
        <pc:sldMkLst>
          <pc:docMk/>
          <pc:sldMk cId="246444028" sldId="319"/>
        </pc:sldMkLst>
      </pc:sldChg>
      <pc:sldChg chg="del delDesignElem">
        <pc:chgData name="朝長 由美子" userId="0277127d098f6492" providerId="LiveId" clId="{D7FD8878-7DD3-4962-AAA7-2C4E973C82EB}" dt="2023-07-22T11:54:50.695" v="16" actId="2696"/>
        <pc:sldMkLst>
          <pc:docMk/>
          <pc:sldMk cId="369506934" sldId="319"/>
        </pc:sldMkLst>
      </pc:sldChg>
      <pc:sldChg chg="new del">
        <pc:chgData name="朝長 由美子" userId="0277127d098f6492" providerId="LiveId" clId="{D7FD8878-7DD3-4962-AAA7-2C4E973C82EB}" dt="2023-07-23T07:28:54.378" v="821" actId="2696"/>
        <pc:sldMkLst>
          <pc:docMk/>
          <pc:sldMk cId="2770563969" sldId="319"/>
        </pc:sldMkLst>
      </pc:sldChg>
      <pc:sldChg chg="del delDesignElem">
        <pc:chgData name="朝長 由美子" userId="0277127d098f6492" providerId="LiveId" clId="{D7FD8878-7DD3-4962-AAA7-2C4E973C82EB}" dt="2023-07-22T11:55:41.999" v="18" actId="2696"/>
        <pc:sldMkLst>
          <pc:docMk/>
          <pc:sldMk cId="1471804936" sldId="320"/>
        </pc:sldMkLst>
      </pc:sldChg>
      <pc:sldChg chg="add">
        <pc:chgData name="朝長 由美子" userId="0277127d098f6492" providerId="LiveId" clId="{D7FD8878-7DD3-4962-AAA7-2C4E973C82EB}" dt="2023-07-23T07:30:24.617" v="829"/>
        <pc:sldMkLst>
          <pc:docMk/>
          <pc:sldMk cId="2419285891" sldId="320"/>
        </pc:sldMkLst>
      </pc:sldChg>
      <pc:sldChg chg="del delDesignElem">
        <pc:chgData name="朝長 由美子" userId="0277127d098f6492" providerId="LiveId" clId="{D7FD8878-7DD3-4962-AAA7-2C4E973C82EB}" dt="2023-07-22T11:55:56.703" v="19" actId="2696"/>
        <pc:sldMkLst>
          <pc:docMk/>
          <pc:sldMk cId="4165898615" sldId="321"/>
        </pc:sldMkLst>
      </pc:sldChg>
      <pc:sldChg chg="new del">
        <pc:chgData name="朝長 由美子" userId="0277127d098f6492" providerId="LiveId" clId="{D7FD8878-7DD3-4962-AAA7-2C4E973C82EB}" dt="2023-07-23T07:33:08.575" v="884" actId="2696"/>
        <pc:sldMkLst>
          <pc:docMk/>
          <pc:sldMk cId="4200627364" sldId="321"/>
        </pc:sldMkLst>
      </pc:sldChg>
      <pc:sldChg chg="addSp delSp modSp new mod ord modClrScheme chgLayout">
        <pc:chgData name="朝長 由美子" userId="0277127d098f6492" providerId="LiveId" clId="{D7FD8878-7DD3-4962-AAA7-2C4E973C82EB}" dt="2023-07-23T08:02:10.623" v="1207" actId="1076"/>
        <pc:sldMkLst>
          <pc:docMk/>
          <pc:sldMk cId="4048832579" sldId="322"/>
        </pc:sldMkLst>
        <pc:spChg chg="del">
          <ac:chgData name="朝長 由美子" userId="0277127d098f6492" providerId="LiveId" clId="{D7FD8878-7DD3-4962-AAA7-2C4E973C82EB}" dt="2023-07-23T07:32:40.647" v="882" actId="700"/>
          <ac:spMkLst>
            <pc:docMk/>
            <pc:sldMk cId="4048832579" sldId="322"/>
            <ac:spMk id="2" creationId="{37D1FC22-69DD-D9E7-E654-8CE7E8AA6EC2}"/>
          </ac:spMkLst>
        </pc:spChg>
        <pc:spChg chg="del">
          <ac:chgData name="朝長 由美子" userId="0277127d098f6492" providerId="LiveId" clId="{D7FD8878-7DD3-4962-AAA7-2C4E973C82EB}" dt="2023-07-23T07:32:40.647" v="882" actId="700"/>
          <ac:spMkLst>
            <pc:docMk/>
            <pc:sldMk cId="4048832579" sldId="322"/>
            <ac:spMk id="3" creationId="{B8505ED8-8BE1-9115-770C-FB747FE55CEB}"/>
          </ac:spMkLst>
        </pc:spChg>
        <pc:spChg chg="add mod">
          <ac:chgData name="朝長 由美子" userId="0277127d098f6492" providerId="LiveId" clId="{D7FD8878-7DD3-4962-AAA7-2C4E973C82EB}" dt="2023-07-23T07:38:22.455" v="1002" actId="1076"/>
          <ac:spMkLst>
            <pc:docMk/>
            <pc:sldMk cId="4048832579" sldId="322"/>
            <ac:spMk id="4" creationId="{DC2D1929-7042-C880-4C0D-5620FE5D97F8}"/>
          </ac:spMkLst>
        </pc:spChg>
        <pc:spChg chg="add mod">
          <ac:chgData name="朝長 由美子" userId="0277127d098f6492" providerId="LiveId" clId="{D7FD8878-7DD3-4962-AAA7-2C4E973C82EB}" dt="2023-07-23T08:02:10.623" v="1207" actId="1076"/>
          <ac:spMkLst>
            <pc:docMk/>
            <pc:sldMk cId="4048832579" sldId="322"/>
            <ac:spMk id="5" creationId="{EB863A4E-9385-CCF5-2202-76878DCA5BBA}"/>
          </ac:spMkLst>
        </pc:spChg>
        <pc:picChg chg="add mod">
          <ac:chgData name="朝長 由美子" userId="0277127d098f6492" providerId="LiveId" clId="{D7FD8878-7DD3-4962-AAA7-2C4E973C82EB}" dt="2023-07-23T07:38:27.896" v="1004" actId="1076"/>
          <ac:picMkLst>
            <pc:docMk/>
            <pc:sldMk cId="4048832579" sldId="322"/>
            <ac:picMk id="6" creationId="{157D7CF1-CC5C-441F-F863-F2B623200AED}"/>
          </ac:picMkLst>
        </pc:picChg>
      </pc:sldChg>
      <pc:sldChg chg="del">
        <pc:chgData name="朝長 由美子" userId="0277127d098f6492" providerId="LiveId" clId="{D7FD8878-7DD3-4962-AAA7-2C4E973C82EB}" dt="2023-07-22T11:56:05.158" v="20" actId="2696"/>
        <pc:sldMkLst>
          <pc:docMk/>
          <pc:sldMk cId="2145298662" sldId="323"/>
        </pc:sldMkLst>
      </pc:sldChg>
      <pc:sldChg chg="addSp delSp modSp new mod ord modClrScheme chgLayout">
        <pc:chgData name="朝長 由美子" userId="0277127d098f6492" providerId="LiveId" clId="{D7FD8878-7DD3-4962-AAA7-2C4E973C82EB}" dt="2023-07-24T00:18:27.838" v="1291" actId="1076"/>
        <pc:sldMkLst>
          <pc:docMk/>
          <pc:sldMk cId="3364718363" sldId="323"/>
        </pc:sldMkLst>
        <pc:spChg chg="del">
          <ac:chgData name="朝長 由美子" userId="0277127d098f6492" providerId="LiveId" clId="{D7FD8878-7DD3-4962-AAA7-2C4E973C82EB}" dt="2023-07-23T08:23:53.011" v="1211" actId="700"/>
          <ac:spMkLst>
            <pc:docMk/>
            <pc:sldMk cId="3364718363" sldId="323"/>
            <ac:spMk id="2" creationId="{5998F27D-1E4A-56FA-3774-1E758FA20286}"/>
          </ac:spMkLst>
        </pc:spChg>
        <pc:spChg chg="add mod">
          <ac:chgData name="朝長 由美子" userId="0277127d098f6492" providerId="LiveId" clId="{D7FD8878-7DD3-4962-AAA7-2C4E973C82EB}" dt="2023-07-24T00:18:27.838" v="1291" actId="1076"/>
          <ac:spMkLst>
            <pc:docMk/>
            <pc:sldMk cId="3364718363" sldId="323"/>
            <ac:spMk id="2" creationId="{F7E71B81-65A1-AF22-6615-2552D658EA32}"/>
          </ac:spMkLst>
        </pc:spChg>
        <pc:spChg chg="del">
          <ac:chgData name="朝長 由美子" userId="0277127d098f6492" providerId="LiveId" clId="{D7FD8878-7DD3-4962-AAA7-2C4E973C82EB}" dt="2023-07-23T08:23:53.011" v="1211" actId="700"/>
          <ac:spMkLst>
            <pc:docMk/>
            <pc:sldMk cId="3364718363" sldId="323"/>
            <ac:spMk id="3" creationId="{626E4495-0190-607D-F7DD-9F7CFC458113}"/>
          </ac:spMkLst>
        </pc:spChg>
        <pc:spChg chg="add">
          <ac:chgData name="朝長 由美子" userId="0277127d098f6492" providerId="LiveId" clId="{D7FD8878-7DD3-4962-AAA7-2C4E973C82EB}" dt="2023-07-23T08:23:57.348" v="1212"/>
          <ac:spMkLst>
            <pc:docMk/>
            <pc:sldMk cId="3364718363" sldId="323"/>
            <ac:spMk id="4" creationId="{02EA6A81-C5E4-310C-C3AE-07FBD29C84FE}"/>
          </ac:spMkLst>
        </pc:spChg>
        <pc:picChg chg="add mod modCrop">
          <ac:chgData name="朝長 由美子" userId="0277127d098f6492" providerId="LiveId" clId="{D7FD8878-7DD3-4962-AAA7-2C4E973C82EB}" dt="2023-07-24T00:18:19.455" v="1288" actId="1076"/>
          <ac:picMkLst>
            <pc:docMk/>
            <pc:sldMk cId="3364718363" sldId="323"/>
            <ac:picMk id="6" creationId="{B185F5A2-532A-2743-7734-2BEB5E0C1A09}"/>
          </ac:picMkLst>
        </pc:picChg>
      </pc:sldChg>
      <pc:sldChg chg="del">
        <pc:chgData name="朝長 由美子" userId="0277127d098f6492" providerId="LiveId" clId="{D7FD8878-7DD3-4962-AAA7-2C4E973C82EB}" dt="2023-07-22T11:56:15.374" v="21" actId="2696"/>
        <pc:sldMkLst>
          <pc:docMk/>
          <pc:sldMk cId="1970035204" sldId="324"/>
        </pc:sldMkLst>
      </pc:sldChg>
    </pc:docChg>
  </pc:docChgLst>
  <pc:docChgLst>
    <pc:chgData name="由美子 朝長" userId="0277127d098f6492" providerId="LiveId" clId="{02564690-085C-4EF5-B92B-617B41E7393F}"/>
    <pc:docChg chg="undo custSel addSld delSld modSld">
      <pc:chgData name="由美子 朝長" userId="0277127d098f6492" providerId="LiveId" clId="{02564690-085C-4EF5-B92B-617B41E7393F}" dt="2023-10-06T15:02:42.629" v="95" actId="1076"/>
      <pc:docMkLst>
        <pc:docMk/>
      </pc:docMkLst>
      <pc:sldChg chg="modSp mod">
        <pc:chgData name="由美子 朝長" userId="0277127d098f6492" providerId="LiveId" clId="{02564690-085C-4EF5-B92B-617B41E7393F}" dt="2023-10-06T14:33:48.850" v="30" actId="1076"/>
        <pc:sldMkLst>
          <pc:docMk/>
          <pc:sldMk cId="4226620403" sldId="259"/>
        </pc:sldMkLst>
        <pc:spChg chg="mod">
          <ac:chgData name="由美子 朝長" userId="0277127d098f6492" providerId="LiveId" clId="{02564690-085C-4EF5-B92B-617B41E7393F}" dt="2023-10-06T14:33:48.850" v="30" actId="1076"/>
          <ac:spMkLst>
            <pc:docMk/>
            <pc:sldMk cId="4226620403" sldId="259"/>
            <ac:spMk id="6" creationId="{00000000-0000-0000-0000-000000000000}"/>
          </ac:spMkLst>
        </pc:spChg>
        <pc:spChg chg="mod">
          <ac:chgData name="由美子 朝長" userId="0277127d098f6492" providerId="LiveId" clId="{02564690-085C-4EF5-B92B-617B41E7393F}" dt="2023-10-06T14:33:38.763" v="28" actId="1076"/>
          <ac:spMkLst>
            <pc:docMk/>
            <pc:sldMk cId="4226620403" sldId="259"/>
            <ac:spMk id="7" creationId="{00000000-0000-0000-0000-000000000000}"/>
          </ac:spMkLst>
        </pc:spChg>
        <pc:spChg chg="mod">
          <ac:chgData name="由美子 朝長" userId="0277127d098f6492" providerId="LiveId" clId="{02564690-085C-4EF5-B92B-617B41E7393F}" dt="2023-10-06T14:33:42.586" v="29" actId="1076"/>
          <ac:spMkLst>
            <pc:docMk/>
            <pc:sldMk cId="4226620403" sldId="259"/>
            <ac:spMk id="8" creationId="{00000000-0000-0000-0000-000000000000}"/>
          </ac:spMkLst>
        </pc:spChg>
      </pc:sldChg>
      <pc:sldChg chg="del">
        <pc:chgData name="由美子 朝長" userId="0277127d098f6492" providerId="LiveId" clId="{02564690-085C-4EF5-B92B-617B41E7393F}" dt="2023-10-06T14:30:38.963" v="0" actId="2696"/>
        <pc:sldMkLst>
          <pc:docMk/>
          <pc:sldMk cId="4157214341" sldId="260"/>
        </pc:sldMkLst>
      </pc:sldChg>
      <pc:sldChg chg="modSp mod">
        <pc:chgData name="由美子 朝長" userId="0277127d098f6492" providerId="LiveId" clId="{02564690-085C-4EF5-B92B-617B41E7393F}" dt="2023-10-06T15:01:50.508" v="87" actId="1076"/>
        <pc:sldMkLst>
          <pc:docMk/>
          <pc:sldMk cId="759772814" sldId="261"/>
        </pc:sldMkLst>
        <pc:graphicFrameChg chg="mod modGraphic">
          <ac:chgData name="由美子 朝長" userId="0277127d098f6492" providerId="LiveId" clId="{02564690-085C-4EF5-B92B-617B41E7393F}" dt="2023-10-06T15:01:50.508" v="87" actId="1076"/>
          <ac:graphicFrameMkLst>
            <pc:docMk/>
            <pc:sldMk cId="759772814" sldId="261"/>
            <ac:graphicFrameMk id="10" creationId="{5B713756-77E3-1866-B813-C01583F3EBD6}"/>
          </ac:graphicFrameMkLst>
        </pc:graphicFrameChg>
      </pc:sldChg>
      <pc:sldChg chg="add del">
        <pc:chgData name="由美子 朝長" userId="0277127d098f6492" providerId="LiveId" clId="{02564690-085C-4EF5-B92B-617B41E7393F}" dt="2023-10-06T14:31:39.912" v="21" actId="2696"/>
        <pc:sldMkLst>
          <pc:docMk/>
          <pc:sldMk cId="376842242" sldId="262"/>
        </pc:sldMkLst>
      </pc:sldChg>
      <pc:sldChg chg="modSp mod">
        <pc:chgData name="由美子 朝長" userId="0277127d098f6492" providerId="LiveId" clId="{02564690-085C-4EF5-B92B-617B41E7393F}" dt="2023-10-06T14:56:48.698" v="46" actId="1076"/>
        <pc:sldMkLst>
          <pc:docMk/>
          <pc:sldMk cId="2083760980" sldId="263"/>
        </pc:sldMkLst>
        <pc:spChg chg="mod">
          <ac:chgData name="由美子 朝長" userId="0277127d098f6492" providerId="LiveId" clId="{02564690-085C-4EF5-B92B-617B41E7393F}" dt="2023-10-06T14:56:48.698" v="46" actId="1076"/>
          <ac:spMkLst>
            <pc:docMk/>
            <pc:sldMk cId="2083760980" sldId="263"/>
            <ac:spMk id="2" creationId="{41483D0D-62F9-4FB1-B5D5-4D28BB57DDF6}"/>
          </ac:spMkLst>
        </pc:spChg>
      </pc:sldChg>
      <pc:sldChg chg="modSp mod">
        <pc:chgData name="由美子 朝長" userId="0277127d098f6492" providerId="LiveId" clId="{02564690-085C-4EF5-B92B-617B41E7393F}" dt="2023-10-06T14:57:21.235" v="54" actId="20577"/>
        <pc:sldMkLst>
          <pc:docMk/>
          <pc:sldMk cId="4072757279" sldId="264"/>
        </pc:sldMkLst>
        <pc:spChg chg="mod">
          <ac:chgData name="由美子 朝長" userId="0277127d098f6492" providerId="LiveId" clId="{02564690-085C-4EF5-B92B-617B41E7393F}" dt="2023-10-06T14:57:12.275" v="52" actId="1076"/>
          <ac:spMkLst>
            <pc:docMk/>
            <pc:sldMk cId="4072757279" sldId="264"/>
            <ac:spMk id="2" creationId="{66EA67E7-63F3-440D-9258-E81C5336BA0B}"/>
          </ac:spMkLst>
        </pc:spChg>
        <pc:spChg chg="mod">
          <ac:chgData name="由美子 朝長" userId="0277127d098f6492" providerId="LiveId" clId="{02564690-085C-4EF5-B92B-617B41E7393F}" dt="2023-10-06T14:57:21.235" v="54" actId="20577"/>
          <ac:spMkLst>
            <pc:docMk/>
            <pc:sldMk cId="4072757279" sldId="264"/>
            <ac:spMk id="3" creationId="{CCFFCFBE-4997-4124-BB27-E66F68A9D4B4}"/>
          </ac:spMkLst>
        </pc:spChg>
      </pc:sldChg>
      <pc:sldChg chg="modSp mod">
        <pc:chgData name="由美子 朝長" userId="0277127d098f6492" providerId="LiveId" clId="{02564690-085C-4EF5-B92B-617B41E7393F}" dt="2023-10-06T15:00:00.692" v="69" actId="1076"/>
        <pc:sldMkLst>
          <pc:docMk/>
          <pc:sldMk cId="1252473646" sldId="269"/>
        </pc:sldMkLst>
        <pc:spChg chg="mod">
          <ac:chgData name="由美子 朝長" userId="0277127d098f6492" providerId="LiveId" clId="{02564690-085C-4EF5-B92B-617B41E7393F}" dt="2023-10-06T14:59:54.417" v="68" actId="2711"/>
          <ac:spMkLst>
            <pc:docMk/>
            <pc:sldMk cId="1252473646" sldId="269"/>
            <ac:spMk id="2" creationId="{165FD116-01F4-413F-A119-DA46F7201C98}"/>
          </ac:spMkLst>
        </pc:spChg>
        <pc:spChg chg="mod">
          <ac:chgData name="由美子 朝長" userId="0277127d098f6492" providerId="LiveId" clId="{02564690-085C-4EF5-B92B-617B41E7393F}" dt="2023-10-06T15:00:00.692" v="69" actId="1076"/>
          <ac:spMkLst>
            <pc:docMk/>
            <pc:sldMk cId="1252473646" sldId="269"/>
            <ac:spMk id="3" creationId="{F853503E-5814-430C-AB88-A0FB955EC779}"/>
          </ac:spMkLst>
        </pc:spChg>
      </pc:sldChg>
      <pc:sldChg chg="del">
        <pc:chgData name="由美子 朝長" userId="0277127d098f6492" providerId="LiveId" clId="{02564690-085C-4EF5-B92B-617B41E7393F}" dt="2023-10-06T14:31:20.191" v="14" actId="2696"/>
        <pc:sldMkLst>
          <pc:docMk/>
          <pc:sldMk cId="1412257987" sldId="274"/>
        </pc:sldMkLst>
      </pc:sldChg>
      <pc:sldChg chg="del">
        <pc:chgData name="由美子 朝長" userId="0277127d098f6492" providerId="LiveId" clId="{02564690-085C-4EF5-B92B-617B41E7393F}" dt="2023-10-06T14:30:54.103" v="5" actId="2696"/>
        <pc:sldMkLst>
          <pc:docMk/>
          <pc:sldMk cId="2747205046" sldId="277"/>
        </pc:sldMkLst>
      </pc:sldChg>
      <pc:sldChg chg="del">
        <pc:chgData name="由美子 朝長" userId="0277127d098f6492" providerId="LiveId" clId="{02564690-085C-4EF5-B92B-617B41E7393F}" dt="2023-10-06T14:31:03.693" v="8" actId="2696"/>
        <pc:sldMkLst>
          <pc:docMk/>
          <pc:sldMk cId="2857032181" sldId="278"/>
        </pc:sldMkLst>
      </pc:sldChg>
      <pc:sldChg chg="del">
        <pc:chgData name="由美子 朝長" userId="0277127d098f6492" providerId="LiveId" clId="{02564690-085C-4EF5-B92B-617B41E7393F}" dt="2023-10-06T14:31:17.547" v="13" actId="2696"/>
        <pc:sldMkLst>
          <pc:docMk/>
          <pc:sldMk cId="3522719716" sldId="279"/>
        </pc:sldMkLst>
      </pc:sldChg>
      <pc:sldChg chg="modSp mod">
        <pc:chgData name="由美子 朝長" userId="0277127d098f6492" providerId="LiveId" clId="{02564690-085C-4EF5-B92B-617B41E7393F}" dt="2023-10-06T15:00:24.332" v="73" actId="1076"/>
        <pc:sldMkLst>
          <pc:docMk/>
          <pc:sldMk cId="68809725" sldId="280"/>
        </pc:sldMkLst>
        <pc:picChg chg="mod">
          <ac:chgData name="由美子 朝長" userId="0277127d098f6492" providerId="LiveId" clId="{02564690-085C-4EF5-B92B-617B41E7393F}" dt="2023-10-06T15:00:24.332" v="73" actId="1076"/>
          <ac:picMkLst>
            <pc:docMk/>
            <pc:sldMk cId="68809725" sldId="280"/>
            <ac:picMk id="4" creationId="{ED13F3B8-FDDA-A66F-4414-B367C7B19CB3}"/>
          </ac:picMkLst>
        </pc:picChg>
        <pc:picChg chg="mod">
          <ac:chgData name="由美子 朝長" userId="0277127d098f6492" providerId="LiveId" clId="{02564690-085C-4EF5-B92B-617B41E7393F}" dt="2023-10-06T15:00:15.588" v="72" actId="1076"/>
          <ac:picMkLst>
            <pc:docMk/>
            <pc:sldMk cId="68809725" sldId="280"/>
            <ac:picMk id="8" creationId="{2DEFF0AA-B513-FF8C-175B-8E4477624003}"/>
          </ac:picMkLst>
        </pc:picChg>
      </pc:sldChg>
      <pc:sldChg chg="del">
        <pc:chgData name="由美子 朝長" userId="0277127d098f6492" providerId="LiveId" clId="{02564690-085C-4EF5-B92B-617B41E7393F}" dt="2023-10-06T14:31:14.977" v="12" actId="2696"/>
        <pc:sldMkLst>
          <pc:docMk/>
          <pc:sldMk cId="3425800054" sldId="281"/>
        </pc:sldMkLst>
      </pc:sldChg>
      <pc:sldChg chg="modSp mod">
        <pc:chgData name="由美子 朝長" userId="0277127d098f6492" providerId="LiveId" clId="{02564690-085C-4EF5-B92B-617B41E7393F}" dt="2023-10-06T15:00:46.980" v="76" actId="1076"/>
        <pc:sldMkLst>
          <pc:docMk/>
          <pc:sldMk cId="1281565680" sldId="282"/>
        </pc:sldMkLst>
        <pc:spChg chg="mod">
          <ac:chgData name="由美子 朝長" userId="0277127d098f6492" providerId="LiveId" clId="{02564690-085C-4EF5-B92B-617B41E7393F}" dt="2023-10-06T15:00:37.988" v="74" actId="1076"/>
          <ac:spMkLst>
            <pc:docMk/>
            <pc:sldMk cId="1281565680" sldId="282"/>
            <ac:spMk id="2" creationId="{00000000-0000-0000-0000-000000000000}"/>
          </ac:spMkLst>
        </pc:spChg>
        <pc:spChg chg="mod">
          <ac:chgData name="由美子 朝長" userId="0277127d098f6492" providerId="LiveId" clId="{02564690-085C-4EF5-B92B-617B41E7393F}" dt="2023-10-06T15:00:41.764" v="75" actId="1076"/>
          <ac:spMkLst>
            <pc:docMk/>
            <pc:sldMk cId="1281565680" sldId="282"/>
            <ac:spMk id="3" creationId="{00000000-0000-0000-0000-000000000000}"/>
          </ac:spMkLst>
        </pc:spChg>
        <pc:picChg chg="mod">
          <ac:chgData name="由美子 朝長" userId="0277127d098f6492" providerId="LiveId" clId="{02564690-085C-4EF5-B92B-617B41E7393F}" dt="2023-10-06T15:00:46.980" v="76" actId="1076"/>
          <ac:picMkLst>
            <pc:docMk/>
            <pc:sldMk cId="1281565680" sldId="282"/>
            <ac:picMk id="5" creationId="{A09FB1C9-4EAF-AE12-B3F8-982FB0249F8A}"/>
          </ac:picMkLst>
        </pc:picChg>
      </pc:sldChg>
      <pc:sldChg chg="modSp mod">
        <pc:chgData name="由美子 朝長" userId="0277127d098f6492" providerId="LiveId" clId="{02564690-085C-4EF5-B92B-617B41E7393F}" dt="2023-10-06T15:02:01.060" v="89" actId="1076"/>
        <pc:sldMkLst>
          <pc:docMk/>
          <pc:sldMk cId="597827562" sldId="284"/>
        </pc:sldMkLst>
        <pc:spChg chg="mod">
          <ac:chgData name="由美子 朝長" userId="0277127d098f6492" providerId="LiveId" clId="{02564690-085C-4EF5-B92B-617B41E7393F}" dt="2023-10-06T15:02:01.060" v="89" actId="1076"/>
          <ac:spMkLst>
            <pc:docMk/>
            <pc:sldMk cId="597827562" sldId="284"/>
            <ac:spMk id="2" creationId="{3D68FDB8-5937-4200-889A-9553DB65E41F}"/>
          </ac:spMkLst>
        </pc:spChg>
      </pc:sldChg>
      <pc:sldChg chg="del">
        <pc:chgData name="由美子 朝長" userId="0277127d098f6492" providerId="LiveId" clId="{02564690-085C-4EF5-B92B-617B41E7393F}" dt="2023-10-06T14:30:42.665" v="1" actId="2696"/>
        <pc:sldMkLst>
          <pc:docMk/>
          <pc:sldMk cId="1241566475" sldId="288"/>
        </pc:sldMkLst>
      </pc:sldChg>
      <pc:sldChg chg="del">
        <pc:chgData name="由美子 朝長" userId="0277127d098f6492" providerId="LiveId" clId="{02564690-085C-4EF5-B92B-617B41E7393F}" dt="2023-10-06T14:30:56.704" v="6" actId="2696"/>
        <pc:sldMkLst>
          <pc:docMk/>
          <pc:sldMk cId="3690356566" sldId="292"/>
        </pc:sldMkLst>
      </pc:sldChg>
      <pc:sldChg chg="del">
        <pc:chgData name="由美子 朝長" userId="0277127d098f6492" providerId="LiveId" clId="{02564690-085C-4EF5-B92B-617B41E7393F}" dt="2023-10-06T14:31:25.183" v="16" actId="2696"/>
        <pc:sldMkLst>
          <pc:docMk/>
          <pc:sldMk cId="116288652" sldId="295"/>
        </pc:sldMkLst>
      </pc:sldChg>
      <pc:sldChg chg="modSp mod">
        <pc:chgData name="由美子 朝長" userId="0277127d098f6492" providerId="LiveId" clId="{02564690-085C-4EF5-B92B-617B41E7393F}" dt="2023-10-06T14:34:52.490" v="37" actId="1076"/>
        <pc:sldMkLst>
          <pc:docMk/>
          <pc:sldMk cId="1550131212" sldId="298"/>
        </pc:sldMkLst>
        <pc:spChg chg="mod">
          <ac:chgData name="由美子 朝長" userId="0277127d098f6492" providerId="LiveId" clId="{02564690-085C-4EF5-B92B-617B41E7393F}" dt="2023-10-06T14:34:23.555" v="32" actId="1076"/>
          <ac:spMkLst>
            <pc:docMk/>
            <pc:sldMk cId="1550131212" sldId="298"/>
            <ac:spMk id="3" creationId="{03C0B9C2-6CF7-4CAD-9542-3EB1546E75E8}"/>
          </ac:spMkLst>
        </pc:spChg>
        <pc:spChg chg="mod">
          <ac:chgData name="由美子 朝長" userId="0277127d098f6492" providerId="LiveId" clId="{02564690-085C-4EF5-B92B-617B41E7393F}" dt="2023-10-06T14:34:16.971" v="31" actId="1076"/>
          <ac:spMkLst>
            <pc:docMk/>
            <pc:sldMk cId="1550131212" sldId="298"/>
            <ac:spMk id="6" creationId="{CD53A0FF-9188-405B-8999-159544073463}"/>
          </ac:spMkLst>
        </pc:spChg>
        <pc:spChg chg="mod">
          <ac:chgData name="由美子 朝長" userId="0277127d098f6492" providerId="LiveId" clId="{02564690-085C-4EF5-B92B-617B41E7393F}" dt="2023-10-06T14:34:27.737" v="33" actId="1076"/>
          <ac:spMkLst>
            <pc:docMk/>
            <pc:sldMk cId="1550131212" sldId="298"/>
            <ac:spMk id="7" creationId="{5608E08A-AF94-4E22-B0F4-683D526B8180}"/>
          </ac:spMkLst>
        </pc:spChg>
        <pc:spChg chg="mod">
          <ac:chgData name="由美子 朝長" userId="0277127d098f6492" providerId="LiveId" clId="{02564690-085C-4EF5-B92B-617B41E7393F}" dt="2023-10-06T14:34:40.706" v="35" actId="1076"/>
          <ac:spMkLst>
            <pc:docMk/>
            <pc:sldMk cId="1550131212" sldId="298"/>
            <ac:spMk id="10" creationId="{A5E8F248-2711-4960-8E33-4DF0EA585D61}"/>
          </ac:spMkLst>
        </pc:spChg>
        <pc:spChg chg="mod">
          <ac:chgData name="由美子 朝長" userId="0277127d098f6492" providerId="LiveId" clId="{02564690-085C-4EF5-B92B-617B41E7393F}" dt="2023-10-06T14:34:43.569" v="36" actId="1076"/>
          <ac:spMkLst>
            <pc:docMk/>
            <pc:sldMk cId="1550131212" sldId="298"/>
            <ac:spMk id="11" creationId="{59FDCBCF-963D-4620-9D56-B84685B65884}"/>
          </ac:spMkLst>
        </pc:spChg>
        <pc:spChg chg="mod">
          <ac:chgData name="由美子 朝長" userId="0277127d098f6492" providerId="LiveId" clId="{02564690-085C-4EF5-B92B-617B41E7393F}" dt="2023-10-06T14:34:52.490" v="37" actId="1076"/>
          <ac:spMkLst>
            <pc:docMk/>
            <pc:sldMk cId="1550131212" sldId="298"/>
            <ac:spMk id="15" creationId="{DF4653DA-52CF-4131-8468-3A6E7B1EE2E2}"/>
          </ac:spMkLst>
        </pc:spChg>
        <pc:graphicFrameChg chg="mod">
          <ac:chgData name="由美子 朝長" userId="0277127d098f6492" providerId="LiveId" clId="{02564690-085C-4EF5-B92B-617B41E7393F}" dt="2023-10-06T14:34:35.147" v="34" actId="1076"/>
          <ac:graphicFrameMkLst>
            <pc:docMk/>
            <pc:sldMk cId="1550131212" sldId="298"/>
            <ac:graphicFrameMk id="5" creationId="{585CFB17-18B1-498F-9E3D-D2A2529E6E7A}"/>
          </ac:graphicFrameMkLst>
        </pc:graphicFrameChg>
      </pc:sldChg>
      <pc:sldChg chg="del">
        <pc:chgData name="由美子 朝長" userId="0277127d098f6492" providerId="LiveId" clId="{02564690-085C-4EF5-B92B-617B41E7393F}" dt="2023-10-06T14:30:59.269" v="7" actId="2696"/>
        <pc:sldMkLst>
          <pc:docMk/>
          <pc:sldMk cId="52478931" sldId="299"/>
        </pc:sldMkLst>
      </pc:sldChg>
      <pc:sldChg chg="del">
        <pc:chgData name="由美子 朝長" userId="0277127d098f6492" providerId="LiveId" clId="{02564690-085C-4EF5-B92B-617B41E7393F}" dt="2023-10-06T14:31:27.550" v="17" actId="2696"/>
        <pc:sldMkLst>
          <pc:docMk/>
          <pc:sldMk cId="2217754084" sldId="301"/>
        </pc:sldMkLst>
      </pc:sldChg>
      <pc:sldChg chg="del">
        <pc:chgData name="由美子 朝長" userId="0277127d098f6492" providerId="LiveId" clId="{02564690-085C-4EF5-B92B-617B41E7393F}" dt="2023-10-06T14:31:29.927" v="18" actId="2696"/>
        <pc:sldMkLst>
          <pc:docMk/>
          <pc:sldMk cId="3316534359" sldId="302"/>
        </pc:sldMkLst>
      </pc:sldChg>
      <pc:sldChg chg="modSp mod">
        <pc:chgData name="由美子 朝長" userId="0277127d098f6492" providerId="LiveId" clId="{02564690-085C-4EF5-B92B-617B41E7393F}" dt="2023-10-06T14:58:00.270" v="57" actId="20577"/>
        <pc:sldMkLst>
          <pc:docMk/>
          <pc:sldMk cId="2475863469" sldId="310"/>
        </pc:sldMkLst>
        <pc:spChg chg="mod">
          <ac:chgData name="由美子 朝長" userId="0277127d098f6492" providerId="LiveId" clId="{02564690-085C-4EF5-B92B-617B41E7393F}" dt="2023-10-06T14:58:00.270" v="57" actId="20577"/>
          <ac:spMkLst>
            <pc:docMk/>
            <pc:sldMk cId="2475863469" sldId="310"/>
            <ac:spMk id="5" creationId="{68F6AF6D-34A8-0D8D-8C95-42CB276CCA00}"/>
          </ac:spMkLst>
        </pc:spChg>
        <pc:picChg chg="mod">
          <ac:chgData name="由美子 朝長" userId="0277127d098f6492" providerId="LiveId" clId="{02564690-085C-4EF5-B92B-617B41E7393F}" dt="2023-10-06T14:35:55.298" v="41" actId="1076"/>
          <ac:picMkLst>
            <pc:docMk/>
            <pc:sldMk cId="2475863469" sldId="310"/>
            <ac:picMk id="6" creationId="{1013520B-763E-C893-85DC-D49394195C06}"/>
          </ac:picMkLst>
        </pc:picChg>
      </pc:sldChg>
      <pc:sldChg chg="del">
        <pc:chgData name="由美子 朝長" userId="0277127d098f6492" providerId="LiveId" clId="{02564690-085C-4EF5-B92B-617B41E7393F}" dt="2023-10-06T14:31:06.587" v="9" actId="2696"/>
        <pc:sldMkLst>
          <pc:docMk/>
          <pc:sldMk cId="277590106" sldId="313"/>
        </pc:sldMkLst>
      </pc:sldChg>
      <pc:sldChg chg="del">
        <pc:chgData name="由美子 朝長" userId="0277127d098f6492" providerId="LiveId" clId="{02564690-085C-4EF5-B92B-617B41E7393F}" dt="2023-10-06T14:31:09.232" v="10" actId="2696"/>
        <pc:sldMkLst>
          <pc:docMk/>
          <pc:sldMk cId="1725941799" sldId="318"/>
        </pc:sldMkLst>
      </pc:sldChg>
      <pc:sldChg chg="del">
        <pc:chgData name="由美子 朝長" userId="0277127d098f6492" providerId="LiveId" clId="{02564690-085C-4EF5-B92B-617B41E7393F}" dt="2023-10-06T14:31:22.934" v="15" actId="2696"/>
        <pc:sldMkLst>
          <pc:docMk/>
          <pc:sldMk cId="4048832579" sldId="322"/>
        </pc:sldMkLst>
      </pc:sldChg>
      <pc:sldChg chg="del">
        <pc:chgData name="由美子 朝長" userId="0277127d098f6492" providerId="LiveId" clId="{02564690-085C-4EF5-B92B-617B41E7393F}" dt="2023-10-06T14:31:11.411" v="11" actId="2696"/>
        <pc:sldMkLst>
          <pc:docMk/>
          <pc:sldMk cId="3364718363" sldId="323"/>
        </pc:sldMkLst>
      </pc:sldChg>
      <pc:sldChg chg="modSp mod">
        <pc:chgData name="由美子 朝長" userId="0277127d098f6492" providerId="LiveId" clId="{02564690-085C-4EF5-B92B-617B41E7393F}" dt="2023-10-06T15:02:17.058" v="91" actId="2711"/>
        <pc:sldMkLst>
          <pc:docMk/>
          <pc:sldMk cId="3264873617" sldId="324"/>
        </pc:sldMkLst>
        <pc:spChg chg="mod">
          <ac:chgData name="由美子 朝長" userId="0277127d098f6492" providerId="LiveId" clId="{02564690-085C-4EF5-B92B-617B41E7393F}" dt="2023-10-06T15:02:17.058" v="91" actId="2711"/>
          <ac:spMkLst>
            <pc:docMk/>
            <pc:sldMk cId="3264873617" sldId="324"/>
            <ac:spMk id="2" creationId="{7945E61B-87CC-0ACF-6A1A-22A56E57E34C}"/>
          </ac:spMkLst>
        </pc:spChg>
        <pc:picChg chg="mod">
          <ac:chgData name="由美子 朝長" userId="0277127d098f6492" providerId="LiveId" clId="{02564690-085C-4EF5-B92B-617B41E7393F}" dt="2023-10-06T15:02:08.052" v="90" actId="1076"/>
          <ac:picMkLst>
            <pc:docMk/>
            <pc:sldMk cId="3264873617" sldId="324"/>
            <ac:picMk id="5" creationId="{97FE1FC5-7C06-7694-5D96-67AB87EF6B2A}"/>
          </ac:picMkLst>
        </pc:picChg>
      </pc:sldChg>
      <pc:sldChg chg="del">
        <pc:chgData name="由美子 朝長" userId="0277127d098f6492" providerId="LiveId" clId="{02564690-085C-4EF5-B92B-617B41E7393F}" dt="2023-10-06T14:30:45.816" v="2" actId="2696"/>
        <pc:sldMkLst>
          <pc:docMk/>
          <pc:sldMk cId="2993037003" sldId="325"/>
        </pc:sldMkLst>
      </pc:sldChg>
      <pc:sldChg chg="modSp mod">
        <pc:chgData name="由美子 朝長" userId="0277127d098f6492" providerId="LiveId" clId="{02564690-085C-4EF5-B92B-617B41E7393F}" dt="2023-10-06T15:02:42.629" v="95" actId="1076"/>
        <pc:sldMkLst>
          <pc:docMk/>
          <pc:sldMk cId="2649122400" sldId="326"/>
        </pc:sldMkLst>
        <pc:spChg chg="mod">
          <ac:chgData name="由美子 朝長" userId="0277127d098f6492" providerId="LiveId" clId="{02564690-085C-4EF5-B92B-617B41E7393F}" dt="2023-10-06T15:02:39.148" v="94" actId="14100"/>
          <ac:spMkLst>
            <pc:docMk/>
            <pc:sldMk cId="2649122400" sldId="326"/>
            <ac:spMk id="2" creationId="{47BFCA6B-BC4C-D692-1B32-E76C4CC1EFF7}"/>
          </ac:spMkLst>
        </pc:spChg>
        <pc:picChg chg="mod">
          <ac:chgData name="由美子 朝長" userId="0277127d098f6492" providerId="LiveId" clId="{02564690-085C-4EF5-B92B-617B41E7393F}" dt="2023-10-06T15:02:42.629" v="95" actId="1076"/>
          <ac:picMkLst>
            <pc:docMk/>
            <pc:sldMk cId="2649122400" sldId="326"/>
            <ac:picMk id="5" creationId="{A3A04451-603A-ADE6-757B-15ADCED70811}"/>
          </ac:picMkLst>
        </pc:picChg>
      </pc:sldChg>
      <pc:sldChg chg="del">
        <pc:chgData name="由美子 朝長" userId="0277127d098f6492" providerId="LiveId" clId="{02564690-085C-4EF5-B92B-617B41E7393F}" dt="2023-10-06T14:30:48.646" v="3" actId="2696"/>
        <pc:sldMkLst>
          <pc:docMk/>
          <pc:sldMk cId="3126525982" sldId="328"/>
        </pc:sldMkLst>
      </pc:sldChg>
      <pc:sldChg chg="del">
        <pc:chgData name="由美子 朝長" userId="0277127d098f6492" providerId="LiveId" clId="{02564690-085C-4EF5-B92B-617B41E7393F}" dt="2023-10-06T14:30:51.343" v="4" actId="2696"/>
        <pc:sldMkLst>
          <pc:docMk/>
          <pc:sldMk cId="60935983" sldId="329"/>
        </pc:sldMkLst>
      </pc:sldChg>
      <pc:sldChg chg="modSp mod">
        <pc:chgData name="由美子 朝長" userId="0277127d098f6492" providerId="LiveId" clId="{02564690-085C-4EF5-B92B-617B41E7393F}" dt="2023-10-06T14:58:36.931" v="61" actId="1076"/>
        <pc:sldMkLst>
          <pc:docMk/>
          <pc:sldMk cId="2553020367" sldId="330"/>
        </pc:sldMkLst>
        <pc:spChg chg="mod">
          <ac:chgData name="由美子 朝長" userId="0277127d098f6492" providerId="LiveId" clId="{02564690-085C-4EF5-B92B-617B41E7393F}" dt="2023-10-06T14:58:11.267" v="58" actId="1076"/>
          <ac:spMkLst>
            <pc:docMk/>
            <pc:sldMk cId="2553020367" sldId="330"/>
            <ac:spMk id="4" creationId="{AAF49EE9-C78F-2E10-58B3-C443FFE052E7}"/>
          </ac:spMkLst>
        </pc:spChg>
        <pc:spChg chg="mod">
          <ac:chgData name="由美子 朝長" userId="0277127d098f6492" providerId="LiveId" clId="{02564690-085C-4EF5-B92B-617B41E7393F}" dt="2023-10-06T14:58:36.931" v="61" actId="1076"/>
          <ac:spMkLst>
            <pc:docMk/>
            <pc:sldMk cId="2553020367" sldId="330"/>
            <ac:spMk id="7" creationId="{D990CCD8-CA3D-2628-FF5F-9AA95581B6A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F1F20-B6C6-4BE1-83F0-7AB9B1C6075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07EDD32-E536-4360-9632-037762E7537D}">
      <dgm:prSet/>
      <dgm:spPr/>
      <dgm:t>
        <a:bodyPr/>
        <a:lstStyle/>
        <a:p>
          <a:r>
            <a:rPr lang="ja-JP" dirty="0"/>
            <a:t>佐賀県　</a:t>
          </a:r>
          <a:r>
            <a:rPr lang="ja-JP" altLang="en-US" dirty="0"/>
            <a:t>みやき町</a:t>
          </a:r>
          <a:endParaRPr lang="en-US" dirty="0"/>
        </a:p>
      </dgm:t>
    </dgm:pt>
    <dgm:pt modelId="{C8906B01-56D2-4696-96E1-13ADEFFE1669}" type="parTrans" cxnId="{2AD79973-9F72-4D8D-A0D8-42B295335500}">
      <dgm:prSet/>
      <dgm:spPr/>
      <dgm:t>
        <a:bodyPr/>
        <a:lstStyle/>
        <a:p>
          <a:endParaRPr lang="en-US"/>
        </a:p>
      </dgm:t>
    </dgm:pt>
    <dgm:pt modelId="{E661E4CF-9B11-4D91-B050-5F2AD6230740}" type="sibTrans" cxnId="{2AD79973-9F72-4D8D-A0D8-42B295335500}">
      <dgm:prSet/>
      <dgm:spPr/>
      <dgm:t>
        <a:bodyPr/>
        <a:lstStyle/>
        <a:p>
          <a:endParaRPr lang="en-US"/>
        </a:p>
      </dgm:t>
    </dgm:pt>
    <dgm:pt modelId="{85B5785C-092A-44F7-BCF8-041928650C6E}">
      <dgm:prSet/>
      <dgm:spPr/>
      <dgm:t>
        <a:bodyPr/>
        <a:lstStyle/>
        <a:p>
          <a:r>
            <a:rPr lang="ja-JP" dirty="0"/>
            <a:t>人口約</a:t>
          </a:r>
          <a:r>
            <a:rPr lang="ja-JP" altLang="en-US" dirty="0"/>
            <a:t>２万５０００</a:t>
          </a:r>
          <a:r>
            <a:rPr lang="ja-JP" dirty="0"/>
            <a:t>人</a:t>
          </a:r>
          <a:endParaRPr lang="en-US" dirty="0"/>
        </a:p>
      </dgm:t>
    </dgm:pt>
    <dgm:pt modelId="{980B2189-0CCB-4519-87D2-F289EE87EBAA}" type="parTrans" cxnId="{0F05EEAA-3450-4EBA-99CC-C0E4D77E8A73}">
      <dgm:prSet/>
      <dgm:spPr/>
      <dgm:t>
        <a:bodyPr/>
        <a:lstStyle/>
        <a:p>
          <a:endParaRPr lang="en-US"/>
        </a:p>
      </dgm:t>
    </dgm:pt>
    <dgm:pt modelId="{B22A12BD-63D8-42D8-91D4-F2E470D422AD}" type="sibTrans" cxnId="{0F05EEAA-3450-4EBA-99CC-C0E4D77E8A73}">
      <dgm:prSet/>
      <dgm:spPr/>
      <dgm:t>
        <a:bodyPr/>
        <a:lstStyle/>
        <a:p>
          <a:endParaRPr lang="en-US"/>
        </a:p>
      </dgm:t>
    </dgm:pt>
    <dgm:pt modelId="{B18E8951-6ABB-41D6-BCB1-6685F181988B}">
      <dgm:prSet/>
      <dgm:spPr/>
      <dgm:t>
        <a:bodyPr/>
        <a:lstStyle/>
        <a:p>
          <a:r>
            <a:rPr kumimoji="1" lang="ja-JP" dirty="0"/>
            <a:t>高齢化率</a:t>
          </a:r>
          <a:r>
            <a:rPr kumimoji="1" lang="ja-JP" altLang="en-US" dirty="0"/>
            <a:t>３４</a:t>
          </a:r>
          <a:r>
            <a:rPr kumimoji="1" lang="en-US" altLang="ja-JP" dirty="0"/>
            <a:t>.</a:t>
          </a:r>
          <a:r>
            <a:rPr kumimoji="1" lang="ja-JP" altLang="en-US" dirty="0"/>
            <a:t>２</a:t>
          </a:r>
          <a:r>
            <a:rPr kumimoji="1" lang="ja-JP" dirty="0"/>
            <a:t>％</a:t>
          </a:r>
          <a:endParaRPr lang="en-US" dirty="0"/>
        </a:p>
      </dgm:t>
    </dgm:pt>
    <dgm:pt modelId="{E350255E-B220-4254-A7E6-1ADB16A8D3A4}" type="parTrans" cxnId="{99E07562-537D-408C-B2FC-6BFFD2419E0E}">
      <dgm:prSet/>
      <dgm:spPr/>
      <dgm:t>
        <a:bodyPr/>
        <a:lstStyle/>
        <a:p>
          <a:endParaRPr lang="en-US"/>
        </a:p>
      </dgm:t>
    </dgm:pt>
    <dgm:pt modelId="{102249AF-8E0F-4466-BA74-7C22FC51F137}" type="sibTrans" cxnId="{99E07562-537D-408C-B2FC-6BFFD2419E0E}">
      <dgm:prSet/>
      <dgm:spPr/>
      <dgm:t>
        <a:bodyPr/>
        <a:lstStyle/>
        <a:p>
          <a:endParaRPr lang="en-US"/>
        </a:p>
      </dgm:t>
    </dgm:pt>
    <dgm:pt modelId="{22E83E14-2C96-4923-A079-3406E30F85D0}" type="pres">
      <dgm:prSet presAssocID="{ABFF1F20-B6C6-4BE1-83F0-7AB9B1C60756}" presName="linear" presStyleCnt="0">
        <dgm:presLayoutVars>
          <dgm:animLvl val="lvl"/>
          <dgm:resizeHandles val="exact"/>
        </dgm:presLayoutVars>
      </dgm:prSet>
      <dgm:spPr/>
    </dgm:pt>
    <dgm:pt modelId="{7C08D3D9-4886-434A-9115-8A7A44E52888}" type="pres">
      <dgm:prSet presAssocID="{B07EDD32-E536-4360-9632-037762E7537D}" presName="parentText" presStyleLbl="node1" presStyleIdx="0" presStyleCnt="3">
        <dgm:presLayoutVars>
          <dgm:chMax val="0"/>
          <dgm:bulletEnabled val="1"/>
        </dgm:presLayoutVars>
      </dgm:prSet>
      <dgm:spPr/>
    </dgm:pt>
    <dgm:pt modelId="{B5C791B5-5D36-4977-A530-C70EFB247743}" type="pres">
      <dgm:prSet presAssocID="{E661E4CF-9B11-4D91-B050-5F2AD6230740}" presName="spacer" presStyleCnt="0"/>
      <dgm:spPr/>
    </dgm:pt>
    <dgm:pt modelId="{162AC320-EF0B-432F-8C3B-E022357AC239}" type="pres">
      <dgm:prSet presAssocID="{85B5785C-092A-44F7-BCF8-041928650C6E}" presName="parentText" presStyleLbl="node1" presStyleIdx="1" presStyleCnt="3" custLinFactNeighborX="-1143" custLinFactNeighborY="-1">
        <dgm:presLayoutVars>
          <dgm:chMax val="0"/>
          <dgm:bulletEnabled val="1"/>
        </dgm:presLayoutVars>
      </dgm:prSet>
      <dgm:spPr/>
    </dgm:pt>
    <dgm:pt modelId="{A73C3438-FB41-446F-8B27-B95700F93A42}" type="pres">
      <dgm:prSet presAssocID="{B22A12BD-63D8-42D8-91D4-F2E470D422AD}" presName="spacer" presStyleCnt="0"/>
      <dgm:spPr/>
    </dgm:pt>
    <dgm:pt modelId="{8ECEFD2A-DFDA-4DFC-8CEA-AB3E03C040B3}" type="pres">
      <dgm:prSet presAssocID="{B18E8951-6ABB-41D6-BCB1-6685F181988B}" presName="parentText" presStyleLbl="node1" presStyleIdx="2" presStyleCnt="3" custLinFactNeighborX="490">
        <dgm:presLayoutVars>
          <dgm:chMax val="0"/>
          <dgm:bulletEnabled val="1"/>
        </dgm:presLayoutVars>
      </dgm:prSet>
      <dgm:spPr/>
    </dgm:pt>
  </dgm:ptLst>
  <dgm:cxnLst>
    <dgm:cxn modelId="{FE67A85C-B2F7-4764-9072-D8553A479CB3}" type="presOf" srcId="{B07EDD32-E536-4360-9632-037762E7537D}" destId="{7C08D3D9-4886-434A-9115-8A7A44E52888}" srcOrd="0" destOrd="0" presId="urn:microsoft.com/office/officeart/2005/8/layout/vList2"/>
    <dgm:cxn modelId="{99E07562-537D-408C-B2FC-6BFFD2419E0E}" srcId="{ABFF1F20-B6C6-4BE1-83F0-7AB9B1C60756}" destId="{B18E8951-6ABB-41D6-BCB1-6685F181988B}" srcOrd="2" destOrd="0" parTransId="{E350255E-B220-4254-A7E6-1ADB16A8D3A4}" sibTransId="{102249AF-8E0F-4466-BA74-7C22FC51F137}"/>
    <dgm:cxn modelId="{62BB564D-76D2-4B9C-A558-F87EA9E36782}" type="presOf" srcId="{85B5785C-092A-44F7-BCF8-041928650C6E}" destId="{162AC320-EF0B-432F-8C3B-E022357AC239}" srcOrd="0" destOrd="0" presId="urn:microsoft.com/office/officeart/2005/8/layout/vList2"/>
    <dgm:cxn modelId="{2AD79973-9F72-4D8D-A0D8-42B295335500}" srcId="{ABFF1F20-B6C6-4BE1-83F0-7AB9B1C60756}" destId="{B07EDD32-E536-4360-9632-037762E7537D}" srcOrd="0" destOrd="0" parTransId="{C8906B01-56D2-4696-96E1-13ADEFFE1669}" sibTransId="{E661E4CF-9B11-4D91-B050-5F2AD6230740}"/>
    <dgm:cxn modelId="{2DB50D55-FAE2-47E0-A4AA-CBBCCCAAB284}" type="presOf" srcId="{B18E8951-6ABB-41D6-BCB1-6685F181988B}" destId="{8ECEFD2A-DFDA-4DFC-8CEA-AB3E03C040B3}" srcOrd="0" destOrd="0" presId="urn:microsoft.com/office/officeart/2005/8/layout/vList2"/>
    <dgm:cxn modelId="{0F05EEAA-3450-4EBA-99CC-C0E4D77E8A73}" srcId="{ABFF1F20-B6C6-4BE1-83F0-7AB9B1C60756}" destId="{85B5785C-092A-44F7-BCF8-041928650C6E}" srcOrd="1" destOrd="0" parTransId="{980B2189-0CCB-4519-87D2-F289EE87EBAA}" sibTransId="{B22A12BD-63D8-42D8-91D4-F2E470D422AD}"/>
    <dgm:cxn modelId="{2E6269B6-9AB5-42ED-B973-13428BC154F8}" type="presOf" srcId="{ABFF1F20-B6C6-4BE1-83F0-7AB9B1C60756}" destId="{22E83E14-2C96-4923-A079-3406E30F85D0}" srcOrd="0" destOrd="0" presId="urn:microsoft.com/office/officeart/2005/8/layout/vList2"/>
    <dgm:cxn modelId="{FF832504-F591-4796-B306-2494F7CA7D55}" type="presParOf" srcId="{22E83E14-2C96-4923-A079-3406E30F85D0}" destId="{7C08D3D9-4886-434A-9115-8A7A44E52888}" srcOrd="0" destOrd="0" presId="urn:microsoft.com/office/officeart/2005/8/layout/vList2"/>
    <dgm:cxn modelId="{E8C3BBD1-4DCB-49EC-A90A-5243538865F1}" type="presParOf" srcId="{22E83E14-2C96-4923-A079-3406E30F85D0}" destId="{B5C791B5-5D36-4977-A530-C70EFB247743}" srcOrd="1" destOrd="0" presId="urn:microsoft.com/office/officeart/2005/8/layout/vList2"/>
    <dgm:cxn modelId="{76F7EC63-9B81-4F9F-A39C-FF86BEF5F7F0}" type="presParOf" srcId="{22E83E14-2C96-4923-A079-3406E30F85D0}" destId="{162AC320-EF0B-432F-8C3B-E022357AC239}" srcOrd="2" destOrd="0" presId="urn:microsoft.com/office/officeart/2005/8/layout/vList2"/>
    <dgm:cxn modelId="{C0AE34AC-AB0E-4440-BAA5-0BFD58B66DCC}" type="presParOf" srcId="{22E83E14-2C96-4923-A079-3406E30F85D0}" destId="{A73C3438-FB41-446F-8B27-B95700F93A42}" srcOrd="3" destOrd="0" presId="urn:microsoft.com/office/officeart/2005/8/layout/vList2"/>
    <dgm:cxn modelId="{A906B4B4-9319-4670-8481-7292ECCE5C8F}" type="presParOf" srcId="{22E83E14-2C96-4923-A079-3406E30F85D0}" destId="{8ECEFD2A-DFDA-4DFC-8CEA-AB3E03C040B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8D3D9-4886-434A-9115-8A7A44E52888}">
      <dsp:nvSpPr>
        <dsp:cNvPr id="0" name=""/>
        <dsp:cNvSpPr/>
      </dsp:nvSpPr>
      <dsp:spPr>
        <a:xfrm>
          <a:off x="0" y="186759"/>
          <a:ext cx="5716351" cy="12472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ja-JP" sz="4100" kern="1200" dirty="0"/>
            <a:t>佐賀県　</a:t>
          </a:r>
          <a:r>
            <a:rPr lang="ja-JP" altLang="en-US" sz="4100" kern="1200" dirty="0"/>
            <a:t>みやき町</a:t>
          </a:r>
          <a:endParaRPr lang="en-US" sz="4100" kern="1200" dirty="0"/>
        </a:p>
      </dsp:txBody>
      <dsp:txXfrm>
        <a:off x="60884" y="247643"/>
        <a:ext cx="5594583" cy="1125452"/>
      </dsp:txXfrm>
    </dsp:sp>
    <dsp:sp modelId="{162AC320-EF0B-432F-8C3B-E022357AC239}">
      <dsp:nvSpPr>
        <dsp:cNvPr id="0" name=""/>
        <dsp:cNvSpPr/>
      </dsp:nvSpPr>
      <dsp:spPr>
        <a:xfrm>
          <a:off x="0" y="1552057"/>
          <a:ext cx="5716351" cy="124722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ja-JP" sz="4100" kern="1200" dirty="0"/>
            <a:t>人口約</a:t>
          </a:r>
          <a:r>
            <a:rPr lang="ja-JP" altLang="en-US" sz="4100" kern="1200" dirty="0"/>
            <a:t>２万５０００</a:t>
          </a:r>
          <a:r>
            <a:rPr lang="ja-JP" sz="4100" kern="1200" dirty="0"/>
            <a:t>人</a:t>
          </a:r>
          <a:endParaRPr lang="en-US" sz="4100" kern="1200" dirty="0"/>
        </a:p>
      </dsp:txBody>
      <dsp:txXfrm>
        <a:off x="60884" y="1612941"/>
        <a:ext cx="5594583" cy="1125452"/>
      </dsp:txXfrm>
    </dsp:sp>
    <dsp:sp modelId="{8ECEFD2A-DFDA-4DFC-8CEA-AB3E03C040B3}">
      <dsp:nvSpPr>
        <dsp:cNvPr id="0" name=""/>
        <dsp:cNvSpPr/>
      </dsp:nvSpPr>
      <dsp:spPr>
        <a:xfrm>
          <a:off x="0" y="2917359"/>
          <a:ext cx="5716351" cy="124722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kumimoji="1" lang="ja-JP" sz="4100" kern="1200" dirty="0"/>
            <a:t>高齢化率</a:t>
          </a:r>
          <a:r>
            <a:rPr kumimoji="1" lang="ja-JP" altLang="en-US" sz="4100" kern="1200" dirty="0"/>
            <a:t>３４</a:t>
          </a:r>
          <a:r>
            <a:rPr kumimoji="1" lang="en-US" altLang="ja-JP" sz="4100" kern="1200" dirty="0"/>
            <a:t>.</a:t>
          </a:r>
          <a:r>
            <a:rPr kumimoji="1" lang="ja-JP" altLang="en-US" sz="4100" kern="1200" dirty="0"/>
            <a:t>２</a:t>
          </a:r>
          <a:r>
            <a:rPr kumimoji="1" lang="ja-JP" sz="4100" kern="1200" dirty="0"/>
            <a:t>％</a:t>
          </a:r>
          <a:endParaRPr lang="en-US" sz="4100" kern="1200" dirty="0"/>
        </a:p>
      </dsp:txBody>
      <dsp:txXfrm>
        <a:off x="60884" y="2978243"/>
        <a:ext cx="5594583" cy="112545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DD3D3C5-16B9-49A2-9471-09207CB1A571}" type="datetimeFigureOut">
              <a:rPr kumimoji="1" lang="ja-JP" altLang="en-US" smtClean="0"/>
              <a:t>2023/10/6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DF045D-9CB5-47D3-A5E7-61761A36E55C}" type="slidenum">
              <a:rPr kumimoji="1" lang="ja-JP" altLang="en-US" smtClean="0"/>
              <a:t>‹#›</a:t>
            </a:fld>
            <a:endParaRPr kumimoji="1" lang="ja-JP" altLang="en-US"/>
          </a:p>
        </p:txBody>
      </p:sp>
    </p:spTree>
    <p:extLst>
      <p:ext uri="{BB962C8B-B14F-4D97-AF65-F5344CB8AC3E}">
        <p14:creationId xmlns:p14="http://schemas.microsoft.com/office/powerpoint/2010/main" val="1481989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D3D3C5-16B9-49A2-9471-09207CB1A571}" type="datetimeFigureOut">
              <a:rPr kumimoji="1" lang="ja-JP" altLang="en-US" smtClean="0"/>
              <a:t>2023/10/6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DF045D-9CB5-47D3-A5E7-61761A36E55C}" type="slidenum">
              <a:rPr kumimoji="1" lang="ja-JP" altLang="en-US" smtClean="0"/>
              <a:t>‹#›</a:t>
            </a:fld>
            <a:endParaRPr kumimoji="1" lang="ja-JP" altLang="en-US"/>
          </a:p>
        </p:txBody>
      </p:sp>
    </p:spTree>
    <p:extLst>
      <p:ext uri="{BB962C8B-B14F-4D97-AF65-F5344CB8AC3E}">
        <p14:creationId xmlns:p14="http://schemas.microsoft.com/office/powerpoint/2010/main" val="103057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D3D3C5-16B9-49A2-9471-09207CB1A571}" type="datetimeFigureOut">
              <a:rPr kumimoji="1" lang="ja-JP" altLang="en-US" smtClean="0"/>
              <a:t>2023/10/6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DF045D-9CB5-47D3-A5E7-61761A36E55C}" type="slidenum">
              <a:rPr kumimoji="1" lang="ja-JP" altLang="en-US" smtClean="0"/>
              <a:t>‹#›</a:t>
            </a:fld>
            <a:endParaRPr kumimoji="1" lang="ja-JP" altLang="en-US"/>
          </a:p>
        </p:txBody>
      </p:sp>
    </p:spTree>
    <p:extLst>
      <p:ext uri="{BB962C8B-B14F-4D97-AF65-F5344CB8AC3E}">
        <p14:creationId xmlns:p14="http://schemas.microsoft.com/office/powerpoint/2010/main" val="412857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DD3D3C5-16B9-49A2-9471-09207CB1A571}" type="datetimeFigureOut">
              <a:rPr kumimoji="1" lang="ja-JP" altLang="en-US" smtClean="0"/>
              <a:t>2023/10/6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DF045D-9CB5-47D3-A5E7-61761A36E55C}" type="slidenum">
              <a:rPr kumimoji="1" lang="ja-JP" altLang="en-US" smtClean="0"/>
              <a:t>‹#›</a:t>
            </a:fld>
            <a:endParaRPr kumimoji="1" lang="ja-JP" altLang="en-US"/>
          </a:p>
        </p:txBody>
      </p:sp>
    </p:spTree>
    <p:extLst>
      <p:ext uri="{BB962C8B-B14F-4D97-AF65-F5344CB8AC3E}">
        <p14:creationId xmlns:p14="http://schemas.microsoft.com/office/powerpoint/2010/main" val="290677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DD3D3C5-16B9-49A2-9471-09207CB1A571}" type="datetimeFigureOut">
              <a:rPr kumimoji="1" lang="ja-JP" altLang="en-US" smtClean="0"/>
              <a:t>2023/10/6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2DF045D-9CB5-47D3-A5E7-61761A36E55C}" type="slidenum">
              <a:rPr kumimoji="1" lang="ja-JP" altLang="en-US" smtClean="0"/>
              <a:t>‹#›</a:t>
            </a:fld>
            <a:endParaRPr kumimoji="1" lang="ja-JP" altLang="en-US"/>
          </a:p>
        </p:txBody>
      </p:sp>
    </p:spTree>
    <p:extLst>
      <p:ext uri="{BB962C8B-B14F-4D97-AF65-F5344CB8AC3E}">
        <p14:creationId xmlns:p14="http://schemas.microsoft.com/office/powerpoint/2010/main" val="423699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D3D3C5-16B9-49A2-9471-09207CB1A571}" type="datetimeFigureOut">
              <a:rPr kumimoji="1" lang="ja-JP" altLang="en-US" smtClean="0"/>
              <a:t>2023/10/6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DF045D-9CB5-47D3-A5E7-61761A36E55C}" type="slidenum">
              <a:rPr kumimoji="1" lang="ja-JP" altLang="en-US" smtClean="0"/>
              <a:t>‹#›</a:t>
            </a:fld>
            <a:endParaRPr kumimoji="1" lang="ja-JP" altLang="en-US"/>
          </a:p>
        </p:txBody>
      </p:sp>
    </p:spTree>
    <p:extLst>
      <p:ext uri="{BB962C8B-B14F-4D97-AF65-F5344CB8AC3E}">
        <p14:creationId xmlns:p14="http://schemas.microsoft.com/office/powerpoint/2010/main" val="233271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D3D3C5-16B9-49A2-9471-09207CB1A571}" type="datetimeFigureOut">
              <a:rPr kumimoji="1" lang="ja-JP" altLang="en-US" smtClean="0"/>
              <a:t>2023/10/6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2DF045D-9CB5-47D3-A5E7-61761A36E55C}" type="slidenum">
              <a:rPr kumimoji="1" lang="ja-JP" altLang="en-US" smtClean="0"/>
              <a:t>‹#›</a:t>
            </a:fld>
            <a:endParaRPr kumimoji="1" lang="ja-JP" altLang="en-US"/>
          </a:p>
        </p:txBody>
      </p:sp>
    </p:spTree>
    <p:extLst>
      <p:ext uri="{BB962C8B-B14F-4D97-AF65-F5344CB8AC3E}">
        <p14:creationId xmlns:p14="http://schemas.microsoft.com/office/powerpoint/2010/main" val="96627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DD3D3C5-16B9-49A2-9471-09207CB1A571}" type="datetimeFigureOut">
              <a:rPr kumimoji="1" lang="ja-JP" altLang="en-US" smtClean="0"/>
              <a:t>2023/10/6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2DF045D-9CB5-47D3-A5E7-61761A36E55C}" type="slidenum">
              <a:rPr kumimoji="1" lang="ja-JP" altLang="en-US" smtClean="0"/>
              <a:t>‹#›</a:t>
            </a:fld>
            <a:endParaRPr kumimoji="1" lang="ja-JP" altLang="en-US"/>
          </a:p>
        </p:txBody>
      </p:sp>
    </p:spTree>
    <p:extLst>
      <p:ext uri="{BB962C8B-B14F-4D97-AF65-F5344CB8AC3E}">
        <p14:creationId xmlns:p14="http://schemas.microsoft.com/office/powerpoint/2010/main" val="1954540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D3D3C5-16B9-49A2-9471-09207CB1A571}" type="datetimeFigureOut">
              <a:rPr kumimoji="1" lang="ja-JP" altLang="en-US" smtClean="0"/>
              <a:t>2023/10/6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2DF045D-9CB5-47D3-A5E7-61761A36E55C}" type="slidenum">
              <a:rPr kumimoji="1" lang="ja-JP" altLang="en-US" smtClean="0"/>
              <a:t>‹#›</a:t>
            </a:fld>
            <a:endParaRPr kumimoji="1" lang="ja-JP" altLang="en-US"/>
          </a:p>
        </p:txBody>
      </p:sp>
    </p:spTree>
    <p:extLst>
      <p:ext uri="{BB962C8B-B14F-4D97-AF65-F5344CB8AC3E}">
        <p14:creationId xmlns:p14="http://schemas.microsoft.com/office/powerpoint/2010/main" val="318278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D3D3C5-16B9-49A2-9471-09207CB1A571}" type="datetimeFigureOut">
              <a:rPr kumimoji="1" lang="ja-JP" altLang="en-US" smtClean="0"/>
              <a:t>2023/10/6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DF045D-9CB5-47D3-A5E7-61761A36E55C}" type="slidenum">
              <a:rPr kumimoji="1" lang="ja-JP" altLang="en-US" smtClean="0"/>
              <a:t>‹#›</a:t>
            </a:fld>
            <a:endParaRPr kumimoji="1" lang="ja-JP" altLang="en-US"/>
          </a:p>
        </p:txBody>
      </p:sp>
    </p:spTree>
    <p:extLst>
      <p:ext uri="{BB962C8B-B14F-4D97-AF65-F5344CB8AC3E}">
        <p14:creationId xmlns:p14="http://schemas.microsoft.com/office/powerpoint/2010/main" val="64802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DD3D3C5-16B9-49A2-9471-09207CB1A571}" type="datetimeFigureOut">
              <a:rPr kumimoji="1" lang="ja-JP" altLang="en-US" smtClean="0"/>
              <a:t>2023/10/6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2DF045D-9CB5-47D3-A5E7-61761A36E55C}" type="slidenum">
              <a:rPr kumimoji="1" lang="ja-JP" altLang="en-US" smtClean="0"/>
              <a:t>‹#›</a:t>
            </a:fld>
            <a:endParaRPr kumimoji="1" lang="ja-JP" altLang="en-US"/>
          </a:p>
        </p:txBody>
      </p:sp>
    </p:spTree>
    <p:extLst>
      <p:ext uri="{BB962C8B-B14F-4D97-AF65-F5344CB8AC3E}">
        <p14:creationId xmlns:p14="http://schemas.microsoft.com/office/powerpoint/2010/main" val="2274023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D3D3C5-16B9-49A2-9471-09207CB1A571}" type="datetimeFigureOut">
              <a:rPr kumimoji="1" lang="ja-JP" altLang="en-US" smtClean="0"/>
              <a:t>2023/10/6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DF045D-9CB5-47D3-A5E7-61761A36E55C}" type="slidenum">
              <a:rPr kumimoji="1" lang="ja-JP" altLang="en-US" smtClean="0"/>
              <a:t>‹#›</a:t>
            </a:fld>
            <a:endParaRPr kumimoji="1" lang="ja-JP" altLang="en-US"/>
          </a:p>
        </p:txBody>
      </p:sp>
    </p:spTree>
    <p:extLst>
      <p:ext uri="{BB962C8B-B14F-4D97-AF65-F5344CB8AC3E}">
        <p14:creationId xmlns:p14="http://schemas.microsoft.com/office/powerpoint/2010/main" val="315043173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454442" y="1020911"/>
            <a:ext cx="7283116" cy="1325563"/>
          </a:xfrm>
        </p:spPr>
        <p:txBody>
          <a:bodyPr>
            <a:noAutofit/>
          </a:bodyPr>
          <a:lstStyle/>
          <a:p>
            <a:r>
              <a:rPr kumimoji="1" lang="ja-JP" altLang="en-US" sz="6000" dirty="0">
                <a:latin typeface="HG創英角ﾎﾟｯﾌﾟ体" panose="040B0A09000000000000" pitchFamily="49" charset="-128"/>
                <a:ea typeface="HG創英角ﾎﾟｯﾌﾟ体" panose="040B0A09000000000000" pitchFamily="49" charset="-128"/>
              </a:rPr>
              <a:t>災害対策机上訓練</a:t>
            </a:r>
          </a:p>
        </p:txBody>
      </p:sp>
      <p:sp>
        <p:nvSpPr>
          <p:cNvPr id="3" name="コンテンツ プレースホルダー 2"/>
          <p:cNvSpPr>
            <a:spLocks noGrp="1"/>
          </p:cNvSpPr>
          <p:nvPr>
            <p:ph idx="1"/>
          </p:nvPr>
        </p:nvSpPr>
        <p:spPr>
          <a:xfrm>
            <a:off x="1985060" y="4230968"/>
            <a:ext cx="5098482" cy="1935892"/>
          </a:xfrm>
        </p:spPr>
        <p:txBody>
          <a:bodyPr>
            <a:normAutofit lnSpcReduction="10000"/>
          </a:bodyPr>
          <a:lstStyle/>
          <a:p>
            <a:pPr marL="0" indent="0">
              <a:buNone/>
            </a:pPr>
            <a:r>
              <a:rPr kumimoji="1" lang="ja-JP" altLang="en-US" dirty="0"/>
              <a:t>　　　　</a:t>
            </a:r>
            <a:endParaRPr kumimoji="1" lang="en-US" altLang="ja-JP" dirty="0"/>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ケアプランセンターお元気リボン</a:t>
            </a:r>
            <a:endParaRPr kumimoji="1"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kumimoji="1" lang="ja-JP" altLang="en-US" dirty="0">
                <a:latin typeface="HGP創英角ﾎﾟｯﾌﾟ体" panose="040B0A00000000000000" pitchFamily="50" charset="-128"/>
                <a:ea typeface="HGP創英角ﾎﾟｯﾌﾟ体" panose="040B0A00000000000000" pitchFamily="50" charset="-128"/>
              </a:rPr>
              <a:t>　　災害支援ケアマネジャー　　</a:t>
            </a:r>
            <a:endParaRPr kumimoji="1" lang="en-US" altLang="ja-JP" dirty="0">
              <a:latin typeface="HGP創英角ﾎﾟｯﾌﾟ体" panose="040B0A00000000000000" pitchFamily="50" charset="-128"/>
              <a:ea typeface="HGP創英角ﾎﾟｯﾌﾟ体" panose="040B0A00000000000000" pitchFamily="50" charset="-128"/>
            </a:endParaRPr>
          </a:p>
          <a:p>
            <a:pPr marL="0" indent="0">
              <a:buNone/>
            </a:pPr>
            <a:r>
              <a:rPr lang="ja-JP" altLang="en-US" dirty="0">
                <a:latin typeface="HGP創英角ﾎﾟｯﾌﾟ体" panose="040B0A00000000000000" pitchFamily="50" charset="-128"/>
                <a:ea typeface="HGP創英角ﾎﾟｯﾌﾟ体" panose="040B0A00000000000000" pitchFamily="50" charset="-128"/>
              </a:rPr>
              <a:t>　　　　朝長　由美子　　　　　</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5" name="図 4">
            <a:extLst>
              <a:ext uri="{FF2B5EF4-FFF2-40B4-BE49-F238E27FC236}">
                <a16:creationId xmlns:a16="http://schemas.microsoft.com/office/drawing/2014/main" id="{A09FB1C9-4EAF-AE12-B3F8-982FB0249F8A}"/>
              </a:ext>
            </a:extLst>
          </p:cNvPr>
          <p:cNvPicPr>
            <a:picLocks noChangeAspect="1"/>
          </p:cNvPicPr>
          <p:nvPr/>
        </p:nvPicPr>
        <p:blipFill>
          <a:blip r:embed="rId2"/>
          <a:stretch>
            <a:fillRect/>
          </a:stretch>
        </p:blipFill>
        <p:spPr>
          <a:xfrm>
            <a:off x="7083542" y="2916772"/>
            <a:ext cx="5098482" cy="3636730"/>
          </a:xfrm>
          <a:prstGeom prst="rect">
            <a:avLst/>
          </a:prstGeom>
        </p:spPr>
      </p:pic>
    </p:spTree>
    <p:extLst>
      <p:ext uri="{BB962C8B-B14F-4D97-AF65-F5344CB8AC3E}">
        <p14:creationId xmlns:p14="http://schemas.microsoft.com/office/powerpoint/2010/main" val="1281565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a:extLst>
              <a:ext uri="{FF2B5EF4-FFF2-40B4-BE49-F238E27FC236}">
                <a16:creationId xmlns:a16="http://schemas.microsoft.com/office/drawing/2014/main" id="{989FF607-3B6A-28D8-5A28-209D62E3B637}"/>
              </a:ext>
            </a:extLst>
          </p:cNvPr>
          <p:cNvSpPr>
            <a:spLocks noGrp="1"/>
          </p:cNvSpPr>
          <p:nvPr>
            <p:ph idx="1"/>
          </p:nvPr>
        </p:nvSpPr>
        <p:spPr>
          <a:xfrm>
            <a:off x="1143000" y="1180722"/>
            <a:ext cx="10852885" cy="3704536"/>
          </a:xfrm>
        </p:spPr>
        <p:txBody>
          <a:bodyPr anchor="ctr">
            <a:normAutofit fontScale="25000" lnSpcReduction="20000"/>
          </a:bodyPr>
          <a:lstStyle/>
          <a:p>
            <a:pPr marL="0" indent="0">
              <a:buNone/>
            </a:pPr>
            <a:endParaRPr lang="en-US" altLang="ja-JP" dirty="0"/>
          </a:p>
          <a:p>
            <a:pPr marL="0" indent="0">
              <a:buNone/>
            </a:pPr>
            <a:endParaRPr lang="en-US" altLang="ja-JP" dirty="0"/>
          </a:p>
          <a:p>
            <a:pPr marL="0" indent="0">
              <a:buNone/>
            </a:pPr>
            <a:r>
              <a:rPr lang="ja-JP" altLang="en-US" sz="14400" dirty="0"/>
              <a:t>＜使用するもの＞</a:t>
            </a:r>
            <a:endParaRPr lang="en-US" altLang="ja-JP" sz="14400" dirty="0"/>
          </a:p>
          <a:p>
            <a:pPr marL="0" indent="0">
              <a:buNone/>
            </a:pPr>
            <a:r>
              <a:rPr lang="ja-JP" altLang="en-US" sz="11200" dirty="0"/>
              <a:t>模造紙（各グループ１枚）</a:t>
            </a:r>
            <a:endParaRPr lang="en-US" altLang="ja-JP" sz="11200" dirty="0"/>
          </a:p>
          <a:p>
            <a:pPr marL="0" indent="0">
              <a:buNone/>
            </a:pPr>
            <a:r>
              <a:rPr lang="ja-JP" altLang="en-US" sz="11200" dirty="0"/>
              <a:t>机上訓練フェーズシート（各個人Ａ４サイズ</a:t>
            </a:r>
            <a:r>
              <a:rPr lang="en-US" altLang="ja-JP" sz="11200" dirty="0"/>
              <a:t>1</a:t>
            </a:r>
            <a:r>
              <a:rPr lang="ja-JP" altLang="en-US" sz="11200" dirty="0"/>
              <a:t>枚＋グループに</a:t>
            </a:r>
            <a:endParaRPr lang="en-US" altLang="ja-JP" sz="11200" dirty="0"/>
          </a:p>
          <a:p>
            <a:pPr marL="0" indent="0">
              <a:buNone/>
            </a:pPr>
            <a:r>
              <a:rPr lang="ja-JP" altLang="en-US" sz="11200" dirty="0"/>
              <a:t>Ａ３サイズ１枚）</a:t>
            </a:r>
            <a:endParaRPr lang="en-US" altLang="ja-JP" sz="11200" dirty="0"/>
          </a:p>
          <a:p>
            <a:pPr marL="0" indent="0">
              <a:buNone/>
            </a:pPr>
            <a:r>
              <a:rPr lang="ja-JP" altLang="en-US" sz="11200" dirty="0"/>
              <a:t>質問、依頼（要望）シート（グループに１０枚ずつ）</a:t>
            </a:r>
            <a:endParaRPr lang="en-US" altLang="ja-JP" sz="11200" dirty="0"/>
          </a:p>
          <a:p>
            <a:pPr marL="0" indent="0">
              <a:buNone/>
            </a:pPr>
            <a:r>
              <a:rPr lang="ja-JP" altLang="en-US" sz="11200" dirty="0"/>
              <a:t>ふせん</a:t>
            </a:r>
            <a:endParaRPr lang="en-US" altLang="ja-JP" sz="11200" dirty="0"/>
          </a:p>
          <a:p>
            <a:pPr marL="0" indent="0">
              <a:buNone/>
            </a:pPr>
            <a:endParaRPr lang="en-US" altLang="ja-JP" dirty="0"/>
          </a:p>
          <a:p>
            <a:endParaRPr lang="en-US" altLang="ja-JP" dirty="0"/>
          </a:p>
          <a:p>
            <a:endParaRPr lang="en-US" altLang="ja-JP" dirty="0"/>
          </a:p>
          <a:p>
            <a:endParaRPr lang="ja-JP" altLang="en-US" dirty="0"/>
          </a:p>
        </p:txBody>
      </p:sp>
      <p:sp>
        <p:nvSpPr>
          <p:cNvPr id="3" name="テキスト ボックス 2">
            <a:extLst>
              <a:ext uri="{FF2B5EF4-FFF2-40B4-BE49-F238E27FC236}">
                <a16:creationId xmlns:a16="http://schemas.microsoft.com/office/drawing/2014/main" id="{4FD8923B-957B-25E1-3F83-31F159E35547}"/>
              </a:ext>
            </a:extLst>
          </p:cNvPr>
          <p:cNvSpPr txBox="1"/>
          <p:nvPr/>
        </p:nvSpPr>
        <p:spPr>
          <a:xfrm>
            <a:off x="3979846" y="195611"/>
            <a:ext cx="3552825" cy="830997"/>
          </a:xfrm>
          <a:prstGeom prst="rect">
            <a:avLst/>
          </a:prstGeom>
          <a:noFill/>
        </p:spPr>
        <p:txBody>
          <a:bodyPr wrap="square" rtlCol="0">
            <a:spAutoFit/>
          </a:bodyPr>
          <a:lstStyle/>
          <a:p>
            <a:r>
              <a:rPr kumimoji="1" lang="ja-JP" altLang="en-US" sz="4800" dirty="0">
                <a:latin typeface="HGP創英角ﾎﾟｯﾌﾟ体" panose="040B0A00000000000000" pitchFamily="50" charset="-128"/>
                <a:ea typeface="HGP創英角ﾎﾟｯﾌﾟ体" panose="040B0A00000000000000" pitchFamily="50" charset="-128"/>
              </a:rPr>
              <a:t>始める前に</a:t>
            </a:r>
          </a:p>
        </p:txBody>
      </p:sp>
      <p:sp>
        <p:nvSpPr>
          <p:cNvPr id="4" name="テキスト ボックス 3">
            <a:extLst>
              <a:ext uri="{FF2B5EF4-FFF2-40B4-BE49-F238E27FC236}">
                <a16:creationId xmlns:a16="http://schemas.microsoft.com/office/drawing/2014/main" id="{DE864390-35B1-3BB8-3E8B-71BBCDC87C15}"/>
              </a:ext>
            </a:extLst>
          </p:cNvPr>
          <p:cNvSpPr txBox="1"/>
          <p:nvPr/>
        </p:nvSpPr>
        <p:spPr>
          <a:xfrm>
            <a:off x="1179497" y="4475683"/>
            <a:ext cx="6353174" cy="1754326"/>
          </a:xfrm>
          <a:prstGeom prst="rect">
            <a:avLst/>
          </a:prstGeom>
          <a:noFill/>
        </p:spPr>
        <p:txBody>
          <a:bodyPr wrap="square" rtlCol="0">
            <a:spAutoFit/>
          </a:bodyPr>
          <a:lstStyle/>
          <a:p>
            <a:r>
              <a:rPr kumimoji="1" lang="ja-JP" altLang="en-US" sz="3600" dirty="0"/>
              <a:t>＜注意事項＞</a:t>
            </a:r>
            <a:endParaRPr kumimoji="1" lang="en-US" altLang="ja-JP" sz="3600" dirty="0"/>
          </a:p>
          <a:p>
            <a:r>
              <a:rPr kumimoji="1" lang="ja-JP" altLang="en-US" sz="3600" u="sng" dirty="0">
                <a:solidFill>
                  <a:srgbClr val="FF0000"/>
                </a:solidFill>
              </a:rPr>
              <a:t>途中休憩はありません</a:t>
            </a:r>
            <a:endParaRPr kumimoji="1" lang="en-US" altLang="ja-JP" sz="3600" u="sng" dirty="0">
              <a:solidFill>
                <a:srgbClr val="FF0000"/>
              </a:solidFill>
            </a:endParaRPr>
          </a:p>
          <a:p>
            <a:r>
              <a:rPr kumimoji="1" lang="ja-JP" altLang="en-US" sz="3600" dirty="0"/>
              <a:t>携帯の使用可、途中退席可能</a:t>
            </a:r>
          </a:p>
        </p:txBody>
      </p:sp>
    </p:spTree>
    <p:extLst>
      <p:ext uri="{BB962C8B-B14F-4D97-AF65-F5344CB8AC3E}">
        <p14:creationId xmlns:p14="http://schemas.microsoft.com/office/powerpoint/2010/main" val="3811621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a:extLst>
              <a:ext uri="{FF2B5EF4-FFF2-40B4-BE49-F238E27FC236}">
                <a16:creationId xmlns:a16="http://schemas.microsoft.com/office/drawing/2014/main" id="{585CFB17-18B1-498F-9E3D-D2A2529E6E7A}"/>
              </a:ext>
            </a:extLst>
          </p:cNvPr>
          <p:cNvGraphicFramePr>
            <a:graphicFrameLocks noChangeAspect="1"/>
          </p:cNvGraphicFramePr>
          <p:nvPr>
            <p:extLst>
              <p:ext uri="{D42A27DB-BD31-4B8C-83A1-F6EECF244321}">
                <p14:modId xmlns:p14="http://schemas.microsoft.com/office/powerpoint/2010/main" val="2859128663"/>
              </p:ext>
            </p:extLst>
          </p:nvPr>
        </p:nvGraphicFramePr>
        <p:xfrm>
          <a:off x="951513" y="274680"/>
          <a:ext cx="10288974" cy="6927876"/>
        </p:xfrm>
        <a:graphic>
          <a:graphicData uri="http://schemas.openxmlformats.org/presentationml/2006/ole">
            <mc:AlternateContent xmlns:mc="http://schemas.openxmlformats.org/markup-compatibility/2006">
              <mc:Choice xmlns:v="urn:schemas-microsoft-com:vml" Requires="v">
                <p:oleObj name="Acrobat Document" r:id="rId2" imgW="8020012" imgH="5667018" progId="AcroExch.Document.DC">
                  <p:embed/>
                </p:oleObj>
              </mc:Choice>
              <mc:Fallback>
                <p:oleObj name="Acrobat Document" r:id="rId2" imgW="8020012" imgH="5667018" progId="AcroExch.Document.DC">
                  <p:embed/>
                  <p:pic>
                    <p:nvPicPr>
                      <p:cNvPr id="5" name="オブジェクト 4">
                        <a:extLst>
                          <a:ext uri="{FF2B5EF4-FFF2-40B4-BE49-F238E27FC236}">
                            <a16:creationId xmlns:a16="http://schemas.microsoft.com/office/drawing/2014/main" id="{585CFB17-18B1-498F-9E3D-D2A2529E6E7A}"/>
                          </a:ext>
                        </a:extLst>
                      </p:cNvPr>
                      <p:cNvPicPr/>
                      <p:nvPr/>
                    </p:nvPicPr>
                    <p:blipFill>
                      <a:blip r:embed="rId3"/>
                      <a:stretch>
                        <a:fillRect/>
                      </a:stretch>
                    </p:blipFill>
                    <p:spPr>
                      <a:xfrm>
                        <a:off x="951513" y="274680"/>
                        <a:ext cx="10288974" cy="6927876"/>
                      </a:xfrm>
                      <a:prstGeom prst="rect">
                        <a:avLst/>
                      </a:prstGeom>
                    </p:spPr>
                  </p:pic>
                </p:oleObj>
              </mc:Fallback>
            </mc:AlternateContent>
          </a:graphicData>
        </a:graphic>
      </p:graphicFrame>
      <p:sp>
        <p:nvSpPr>
          <p:cNvPr id="2" name="タイトル 1">
            <a:extLst>
              <a:ext uri="{FF2B5EF4-FFF2-40B4-BE49-F238E27FC236}">
                <a16:creationId xmlns:a16="http://schemas.microsoft.com/office/drawing/2014/main" id="{CA9AAE41-F5F7-4CFB-AD45-10DDDC393C18}"/>
              </a:ext>
            </a:extLst>
          </p:cNvPr>
          <p:cNvSpPr>
            <a:spLocks noGrp="1"/>
          </p:cNvSpPr>
          <p:nvPr>
            <p:ph type="title" idx="4294967295"/>
          </p:nvPr>
        </p:nvSpPr>
        <p:spPr>
          <a:xfrm>
            <a:off x="1676400" y="298737"/>
            <a:ext cx="10515600" cy="960437"/>
          </a:xfrm>
        </p:spPr>
        <p:txBody>
          <a:bodyPr>
            <a:normAutofit/>
          </a:bodyPr>
          <a:lstStyle/>
          <a:p>
            <a:r>
              <a:rPr kumimoji="1" lang="ja-JP" altLang="en-US" dirty="0">
                <a:latin typeface="HGS創英角ﾎﾟｯﾌﾟ体" panose="040B0A00000000000000" pitchFamily="50" charset="-128"/>
                <a:ea typeface="HGS創英角ﾎﾟｯﾌﾟ体" panose="040B0A00000000000000" pitchFamily="50" charset="-128"/>
              </a:rPr>
              <a:t>机上訓練フェーズシートの</a:t>
            </a:r>
            <a:r>
              <a:rPr lang="ja-JP" altLang="en-US" dirty="0">
                <a:latin typeface="HGS創英角ﾎﾟｯﾌﾟ体" panose="040B0A00000000000000" pitchFamily="50" charset="-128"/>
                <a:ea typeface="HGS創英角ﾎﾟｯﾌﾟ体" panose="040B0A00000000000000" pitchFamily="50" charset="-128"/>
              </a:rPr>
              <a:t>記入方法</a:t>
            </a:r>
            <a:endParaRPr kumimoji="1" lang="ja-JP" altLang="en-US"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03C0B9C2-6CF7-4CAD-9542-3EB1546E75E8}"/>
              </a:ext>
            </a:extLst>
          </p:cNvPr>
          <p:cNvSpPr>
            <a:spLocks noGrp="1"/>
          </p:cNvSpPr>
          <p:nvPr>
            <p:ph idx="4294967295"/>
          </p:nvPr>
        </p:nvSpPr>
        <p:spPr>
          <a:xfrm>
            <a:off x="2309128" y="4236953"/>
            <a:ext cx="1892300" cy="436562"/>
          </a:xfrm>
        </p:spPr>
        <p:txBody>
          <a:bodyPr>
            <a:normAutofit fontScale="92500"/>
          </a:bodyPr>
          <a:lstStyle/>
          <a:p>
            <a:pPr marL="0" indent="0">
              <a:buNone/>
            </a:pPr>
            <a:r>
              <a:rPr lang="ja-JP" altLang="en-US" sz="1400" dirty="0">
                <a:solidFill>
                  <a:srgbClr val="FF0000"/>
                </a:solidFill>
              </a:rPr>
              <a:t>支障や障害になるもの</a:t>
            </a:r>
            <a:endParaRPr kumimoji="1" lang="ja-JP" altLang="en-US" sz="1400" dirty="0">
              <a:solidFill>
                <a:srgbClr val="FF0000"/>
              </a:solidFill>
            </a:endParaRPr>
          </a:p>
        </p:txBody>
      </p:sp>
      <p:sp>
        <p:nvSpPr>
          <p:cNvPr id="6" name="コンテンツ プレースホルダー 2">
            <a:extLst>
              <a:ext uri="{FF2B5EF4-FFF2-40B4-BE49-F238E27FC236}">
                <a16:creationId xmlns:a16="http://schemas.microsoft.com/office/drawing/2014/main" id="{CD53A0FF-9188-405B-8999-159544073463}"/>
              </a:ext>
            </a:extLst>
          </p:cNvPr>
          <p:cNvSpPr txBox="1">
            <a:spLocks/>
          </p:cNvSpPr>
          <p:nvPr/>
        </p:nvSpPr>
        <p:spPr>
          <a:xfrm>
            <a:off x="2309128" y="2870416"/>
            <a:ext cx="1891563" cy="4364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a:solidFill>
                  <a:srgbClr val="FF0000"/>
                </a:solidFill>
              </a:rPr>
              <a:t>組織の役割、使命</a:t>
            </a:r>
            <a:endParaRPr lang="en-US" altLang="ja-JP" sz="1400" dirty="0">
              <a:solidFill>
                <a:srgbClr val="FF0000"/>
              </a:solidFill>
            </a:endParaRPr>
          </a:p>
          <a:p>
            <a:pPr marL="0" indent="0">
              <a:buFont typeface="Arial" panose="020B0604020202020204" pitchFamily="34" charset="0"/>
              <a:buNone/>
            </a:pPr>
            <a:r>
              <a:rPr lang="ja-JP" altLang="en-US" sz="1400" dirty="0">
                <a:solidFill>
                  <a:srgbClr val="FF0000"/>
                </a:solidFill>
              </a:rPr>
              <a:t>しなければいけないこと</a:t>
            </a:r>
          </a:p>
        </p:txBody>
      </p:sp>
      <p:sp>
        <p:nvSpPr>
          <p:cNvPr id="7" name="コンテンツ プレースホルダー 2">
            <a:extLst>
              <a:ext uri="{FF2B5EF4-FFF2-40B4-BE49-F238E27FC236}">
                <a16:creationId xmlns:a16="http://schemas.microsoft.com/office/drawing/2014/main" id="{5608E08A-AF94-4E22-B0F4-683D526B8180}"/>
              </a:ext>
            </a:extLst>
          </p:cNvPr>
          <p:cNvSpPr txBox="1">
            <a:spLocks/>
          </p:cNvSpPr>
          <p:nvPr/>
        </p:nvSpPr>
        <p:spPr>
          <a:xfrm>
            <a:off x="2309128" y="5248319"/>
            <a:ext cx="1697324" cy="4364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400" dirty="0">
                <a:solidFill>
                  <a:srgbClr val="FF0000"/>
                </a:solidFill>
              </a:rPr>
              <a:t>目標を助けるもの</a:t>
            </a:r>
          </a:p>
        </p:txBody>
      </p:sp>
      <p:sp>
        <p:nvSpPr>
          <p:cNvPr id="4" name="矢印: 右 3">
            <a:extLst>
              <a:ext uri="{FF2B5EF4-FFF2-40B4-BE49-F238E27FC236}">
                <a16:creationId xmlns:a16="http://schemas.microsoft.com/office/drawing/2014/main" id="{AF703E93-E584-43A8-981E-4D8D655A490E}"/>
              </a:ext>
            </a:extLst>
          </p:cNvPr>
          <p:cNvSpPr/>
          <p:nvPr/>
        </p:nvSpPr>
        <p:spPr>
          <a:xfrm>
            <a:off x="4551182" y="3127246"/>
            <a:ext cx="1420586" cy="224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78EBDCE-2B29-4A3E-A82F-65BEB1762401}"/>
              </a:ext>
            </a:extLst>
          </p:cNvPr>
          <p:cNvSpPr txBox="1"/>
          <p:nvPr/>
        </p:nvSpPr>
        <p:spPr>
          <a:xfrm>
            <a:off x="4685893" y="2703559"/>
            <a:ext cx="1151164" cy="369332"/>
          </a:xfrm>
          <a:prstGeom prst="rect">
            <a:avLst/>
          </a:prstGeom>
          <a:noFill/>
        </p:spPr>
        <p:txBody>
          <a:bodyPr wrap="square" rtlCol="0">
            <a:spAutoFit/>
          </a:bodyPr>
          <a:lstStyle/>
          <a:p>
            <a:r>
              <a:rPr kumimoji="1" lang="ja-JP" altLang="en-US" dirty="0"/>
              <a:t>例えば</a:t>
            </a:r>
          </a:p>
        </p:txBody>
      </p:sp>
      <p:sp>
        <p:nvSpPr>
          <p:cNvPr id="9" name="テキスト ボックス 8">
            <a:extLst>
              <a:ext uri="{FF2B5EF4-FFF2-40B4-BE49-F238E27FC236}">
                <a16:creationId xmlns:a16="http://schemas.microsoft.com/office/drawing/2014/main" id="{692E2922-B782-499D-84B9-00D50A5CFB2A}"/>
              </a:ext>
            </a:extLst>
          </p:cNvPr>
          <p:cNvSpPr txBox="1"/>
          <p:nvPr/>
        </p:nvSpPr>
        <p:spPr>
          <a:xfrm>
            <a:off x="6412326" y="3043493"/>
            <a:ext cx="1814513" cy="307777"/>
          </a:xfrm>
          <a:prstGeom prst="rect">
            <a:avLst/>
          </a:prstGeom>
          <a:noFill/>
        </p:spPr>
        <p:txBody>
          <a:bodyPr wrap="square" rtlCol="0">
            <a:spAutoFit/>
          </a:bodyPr>
          <a:lstStyle/>
          <a:p>
            <a:r>
              <a:rPr kumimoji="1" lang="ja-JP" altLang="en-US" sz="1400" dirty="0"/>
              <a:t>職員の安否確認</a:t>
            </a:r>
          </a:p>
        </p:txBody>
      </p:sp>
      <p:sp>
        <p:nvSpPr>
          <p:cNvPr id="10" name="矢印: 右 9">
            <a:extLst>
              <a:ext uri="{FF2B5EF4-FFF2-40B4-BE49-F238E27FC236}">
                <a16:creationId xmlns:a16="http://schemas.microsoft.com/office/drawing/2014/main" id="{A5E8F248-2711-4960-8E33-4DF0EA585D61}"/>
              </a:ext>
            </a:extLst>
          </p:cNvPr>
          <p:cNvSpPr/>
          <p:nvPr/>
        </p:nvSpPr>
        <p:spPr>
          <a:xfrm>
            <a:off x="4551182" y="4231210"/>
            <a:ext cx="1420586" cy="224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59FDCBCF-963D-4620-9D56-B84685B65884}"/>
              </a:ext>
            </a:extLst>
          </p:cNvPr>
          <p:cNvSpPr/>
          <p:nvPr/>
        </p:nvSpPr>
        <p:spPr>
          <a:xfrm>
            <a:off x="4551182" y="5262198"/>
            <a:ext cx="1420586" cy="224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BA9DB5E-ABAF-46C1-A0D3-79CCE4847AB8}"/>
              </a:ext>
            </a:extLst>
          </p:cNvPr>
          <p:cNvSpPr txBox="1"/>
          <p:nvPr/>
        </p:nvSpPr>
        <p:spPr>
          <a:xfrm>
            <a:off x="6350740" y="4107122"/>
            <a:ext cx="2255387" cy="307777"/>
          </a:xfrm>
          <a:prstGeom prst="rect">
            <a:avLst/>
          </a:prstGeom>
          <a:noFill/>
        </p:spPr>
        <p:txBody>
          <a:bodyPr wrap="square" rtlCol="0">
            <a:spAutoFit/>
          </a:bodyPr>
          <a:lstStyle/>
          <a:p>
            <a:r>
              <a:rPr lang="ja-JP" altLang="en-US" sz="1400" dirty="0"/>
              <a:t>電話がつながらない</a:t>
            </a:r>
            <a:endParaRPr kumimoji="1" lang="ja-JP" altLang="en-US" sz="1400" dirty="0"/>
          </a:p>
        </p:txBody>
      </p:sp>
      <p:sp>
        <p:nvSpPr>
          <p:cNvPr id="15" name="テキスト ボックス 14">
            <a:extLst>
              <a:ext uri="{FF2B5EF4-FFF2-40B4-BE49-F238E27FC236}">
                <a16:creationId xmlns:a16="http://schemas.microsoft.com/office/drawing/2014/main" id="{DF4653DA-52CF-4131-8468-3A6E7B1EE2E2}"/>
              </a:ext>
            </a:extLst>
          </p:cNvPr>
          <p:cNvSpPr txBox="1"/>
          <p:nvPr/>
        </p:nvSpPr>
        <p:spPr>
          <a:xfrm>
            <a:off x="6220234" y="5135589"/>
            <a:ext cx="3724958" cy="523220"/>
          </a:xfrm>
          <a:prstGeom prst="rect">
            <a:avLst/>
          </a:prstGeom>
          <a:noFill/>
        </p:spPr>
        <p:txBody>
          <a:bodyPr wrap="square" rtlCol="0">
            <a:spAutoFit/>
          </a:bodyPr>
          <a:lstStyle/>
          <a:p>
            <a:r>
              <a:rPr lang="ja-JP" altLang="en-US" sz="1400" dirty="0"/>
              <a:t>グループラインで連絡が取れる</a:t>
            </a:r>
            <a:endParaRPr lang="en-US" altLang="ja-JP" sz="1400" dirty="0"/>
          </a:p>
          <a:p>
            <a:r>
              <a:rPr lang="ja-JP" altLang="en-US" sz="1400" dirty="0"/>
              <a:t>毎日職員間のスケジュール管理をしている</a:t>
            </a:r>
            <a:endParaRPr kumimoji="1" lang="ja-JP" altLang="en-US" sz="1400" dirty="0"/>
          </a:p>
        </p:txBody>
      </p:sp>
    </p:spTree>
    <p:extLst>
      <p:ext uri="{BB962C8B-B14F-4D97-AF65-F5344CB8AC3E}">
        <p14:creationId xmlns:p14="http://schemas.microsoft.com/office/powerpoint/2010/main" val="155013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 calcmode="lin" valueType="num">
                                      <p:cBhvr additive="base">
                                        <p:cTn id="4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 calcmode="lin" valueType="num">
                                      <p:cBhvr additive="base">
                                        <p:cTn id="5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 calcmode="lin" valueType="num">
                                      <p:cBhvr additive="base">
                                        <p:cTn id="6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5">
                                            <p:txEl>
                                              <p:pRg st="1" end="1"/>
                                            </p:txEl>
                                          </p:spTgt>
                                        </p:tgtEl>
                                        <p:attrNameLst>
                                          <p:attrName>style.visibility</p:attrName>
                                        </p:attrNameLst>
                                      </p:cBhvr>
                                      <p:to>
                                        <p:strVal val="visible"/>
                                      </p:to>
                                    </p:set>
                                    <p:anim calcmode="lin" valueType="num">
                                      <p:cBhvr additive="base">
                                        <p:cTn id="6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FC99B929-6CAD-44D6-B6BF-FBC12C300FB2}"/>
              </a:ext>
            </a:extLst>
          </p:cNvPr>
          <p:cNvSpPr>
            <a:spLocks noGrp="1"/>
          </p:cNvSpPr>
          <p:nvPr>
            <p:ph idx="1"/>
          </p:nvPr>
        </p:nvSpPr>
        <p:spPr>
          <a:xfrm>
            <a:off x="1219199" y="1324655"/>
            <a:ext cx="9753601" cy="4208690"/>
          </a:xfrm>
          <a:noFill/>
        </p:spPr>
        <p:style>
          <a:lnRef idx="1">
            <a:schemeClr val="dk1"/>
          </a:lnRef>
          <a:fillRef idx="3">
            <a:schemeClr val="dk1"/>
          </a:fillRef>
          <a:effectRef idx="2">
            <a:schemeClr val="dk1"/>
          </a:effectRef>
          <a:fontRef idx="minor">
            <a:schemeClr val="lt1"/>
          </a:fontRef>
        </p:style>
        <p:txBody>
          <a:bodyPr>
            <a:normAutofit/>
          </a:bodyPr>
          <a:lstStyle/>
          <a:p>
            <a:pPr marL="0" indent="0">
              <a:buNone/>
            </a:pPr>
            <a:endParaRPr kumimoji="1" lang="en-US" altLang="ja-JP" sz="9600" dirty="0">
              <a:ln w="0"/>
              <a:solidFill>
                <a:schemeClr val="tx1"/>
              </a:solidFill>
              <a:effectLst>
                <a:outerShdw blurRad="38100" dist="19050" dir="2700000" algn="tl" rotWithShape="0">
                  <a:schemeClr val="dk1">
                    <a:alpha val="40000"/>
                  </a:schemeClr>
                </a:outerShdw>
              </a:effectLst>
            </a:endParaRPr>
          </a:p>
          <a:p>
            <a:pPr marL="0" indent="0">
              <a:buNone/>
            </a:pPr>
            <a:r>
              <a:rPr kumimoji="1" lang="ja-JP" altLang="en-US" sz="9600" dirty="0">
                <a:ln w="0"/>
                <a:solidFill>
                  <a:schemeClr val="tx1"/>
                </a:solidFill>
                <a:effectLst>
                  <a:outerShdw blurRad="38100" dist="19050" dir="2700000" algn="tl" rotWithShape="0">
                    <a:schemeClr val="dk1">
                      <a:alpha val="40000"/>
                    </a:schemeClr>
                  </a:outerShdw>
                </a:effectLst>
              </a:rPr>
              <a:t>　</a:t>
            </a:r>
            <a:r>
              <a:rPr kumimoji="1" lang="ja-JP" altLang="en-US"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訓練スタート</a:t>
            </a:r>
            <a:r>
              <a:rPr kumimoji="1" lang="en-US" altLang="ja-JP" sz="8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t>
            </a:r>
            <a:endParaRPr kumimoji="1" lang="ja-JP" altLang="en-US" sz="8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4196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483D0D-62F9-4FB1-B5D5-4D28BB57DDF6}"/>
              </a:ext>
            </a:extLst>
          </p:cNvPr>
          <p:cNvSpPr>
            <a:spLocks noGrp="1"/>
          </p:cNvSpPr>
          <p:nvPr>
            <p:ph type="title"/>
          </p:nvPr>
        </p:nvSpPr>
        <p:spPr>
          <a:xfrm>
            <a:off x="2531031" y="416679"/>
            <a:ext cx="7129937" cy="1349671"/>
          </a:xfrm>
        </p:spPr>
        <p:txBody>
          <a:bodyPr anchor="b">
            <a:normAutofit/>
          </a:bodyPr>
          <a:lstStyle/>
          <a:p>
            <a:r>
              <a:rPr lang="ja-JP" altLang="en-US" dirty="0">
                <a:latin typeface="HGP創英角ﾎﾟｯﾌﾟ体" panose="040B0A00000000000000" pitchFamily="50" charset="-128"/>
                <a:ea typeface="HGP創英角ﾎﾟｯﾌﾟ体" panose="040B0A00000000000000" pitchFamily="50" charset="-128"/>
              </a:rPr>
              <a:t>支援者求めにられる力とは、</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AEEA3212-32BE-49A1-860D-E4E8C9AED077}"/>
              </a:ext>
            </a:extLst>
          </p:cNvPr>
          <p:cNvSpPr>
            <a:spLocks noGrp="1"/>
          </p:cNvSpPr>
          <p:nvPr>
            <p:ph idx="1"/>
          </p:nvPr>
        </p:nvSpPr>
        <p:spPr>
          <a:xfrm>
            <a:off x="853121" y="2297329"/>
            <a:ext cx="10654700" cy="3032168"/>
          </a:xfrm>
        </p:spPr>
        <p:txBody>
          <a:bodyPr anchor="ctr">
            <a:normAutofit/>
          </a:bodyPr>
          <a:lstStyle/>
          <a:p>
            <a:pPr marL="0" indent="0">
              <a:buNone/>
            </a:pPr>
            <a:r>
              <a:rPr kumimoji="1" lang="ja-JP" altLang="en-US" dirty="0"/>
              <a:t>フェーズ</a:t>
            </a:r>
            <a:r>
              <a:rPr kumimoji="1" lang="en-US" altLang="ja-JP" dirty="0"/>
              <a:t>Ⅰ</a:t>
            </a:r>
            <a:r>
              <a:rPr kumimoji="1" lang="ja-JP" altLang="en-US" dirty="0"/>
              <a:t>（発災直後～</a:t>
            </a:r>
            <a:r>
              <a:rPr lang="ja-JP" altLang="en-US" dirty="0"/>
              <a:t>１０</a:t>
            </a:r>
            <a:r>
              <a:rPr kumimoji="1" lang="ja-JP" altLang="en-US" dirty="0"/>
              <a:t>時間）　</a:t>
            </a:r>
            <a:r>
              <a:rPr lang="ja-JP" altLang="en-US" dirty="0">
                <a:solidFill>
                  <a:srgbClr val="FF0000"/>
                </a:solidFill>
              </a:rPr>
              <a:t>観る力、聴く力、感じる力　</a:t>
            </a:r>
            <a:endParaRPr kumimoji="1" lang="en-US" altLang="ja-JP" dirty="0">
              <a:solidFill>
                <a:srgbClr val="FF0000"/>
              </a:solidFill>
            </a:endParaRPr>
          </a:p>
          <a:p>
            <a:endParaRPr lang="en-US" altLang="ja-JP" dirty="0"/>
          </a:p>
          <a:p>
            <a:pPr marL="0" indent="0">
              <a:buNone/>
            </a:pPr>
            <a:r>
              <a:rPr lang="ja-JP" altLang="en-US" dirty="0"/>
              <a:t>フェーズ</a:t>
            </a:r>
            <a:r>
              <a:rPr lang="en-US" altLang="ja-JP" dirty="0"/>
              <a:t>Ⅱ</a:t>
            </a:r>
            <a:r>
              <a:rPr lang="ja-JP" altLang="en-US" dirty="0"/>
              <a:t>（発災１～３日）</a:t>
            </a:r>
            <a:r>
              <a:rPr lang="ja-JP" altLang="en-US" dirty="0">
                <a:solidFill>
                  <a:srgbClr val="FF0000"/>
                </a:solidFill>
              </a:rPr>
              <a:t>発見する力、気づく力、寄り添う力　</a:t>
            </a:r>
            <a:endParaRPr lang="en-US" altLang="ja-JP" dirty="0">
              <a:solidFill>
                <a:srgbClr val="FF0000"/>
              </a:solidFill>
            </a:endParaRPr>
          </a:p>
          <a:p>
            <a:pPr marL="0" indent="0">
              <a:buNone/>
            </a:pPr>
            <a:endParaRPr kumimoji="1" lang="en-US" altLang="ja-JP" dirty="0"/>
          </a:p>
          <a:p>
            <a:pPr marL="0" indent="0">
              <a:buNone/>
            </a:pPr>
            <a:r>
              <a:rPr kumimoji="1" lang="ja-JP" altLang="en-US" dirty="0"/>
              <a:t>フェーズ</a:t>
            </a:r>
            <a:r>
              <a:rPr kumimoji="1" lang="en-US" altLang="ja-JP" dirty="0"/>
              <a:t>Ⅲ</a:t>
            </a:r>
            <a:r>
              <a:rPr kumimoji="1" lang="ja-JP" altLang="en-US" dirty="0"/>
              <a:t>（発災</a:t>
            </a:r>
            <a:r>
              <a:rPr lang="ja-JP" altLang="en-US" dirty="0"/>
              <a:t>４</a:t>
            </a:r>
            <a:r>
              <a:rPr kumimoji="1" lang="ja-JP" altLang="en-US" dirty="0"/>
              <a:t>日～</a:t>
            </a:r>
            <a:r>
              <a:rPr lang="ja-JP" altLang="en-US" dirty="0"/>
              <a:t>１か月）　</a:t>
            </a:r>
            <a:r>
              <a:rPr lang="ja-JP" altLang="en-US" dirty="0">
                <a:solidFill>
                  <a:srgbClr val="FF0000"/>
                </a:solidFill>
              </a:rPr>
              <a:t>つなぐ力、地域で支える力</a:t>
            </a:r>
            <a:endParaRPr kumimoji="1" lang="ja-JP" altLang="en-US" dirty="0">
              <a:solidFill>
                <a:srgbClr val="FF0000"/>
              </a:solidFill>
            </a:endParaRPr>
          </a:p>
        </p:txBody>
      </p:sp>
    </p:spTree>
    <p:extLst>
      <p:ext uri="{BB962C8B-B14F-4D97-AF65-F5344CB8AC3E}">
        <p14:creationId xmlns:p14="http://schemas.microsoft.com/office/powerpoint/2010/main" val="2083760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EA67E7-63F3-440D-9258-E81C5336BA0B}"/>
              </a:ext>
            </a:extLst>
          </p:cNvPr>
          <p:cNvSpPr>
            <a:spLocks noGrp="1"/>
          </p:cNvSpPr>
          <p:nvPr>
            <p:ph type="title"/>
          </p:nvPr>
        </p:nvSpPr>
        <p:spPr>
          <a:xfrm>
            <a:off x="2588618" y="178746"/>
            <a:ext cx="7193557" cy="1974909"/>
          </a:xfrm>
        </p:spPr>
        <p:txBody>
          <a:bodyPr anchor="b">
            <a:noAutofit/>
          </a:bodyPr>
          <a:lstStyle/>
          <a:p>
            <a:r>
              <a:rPr kumimoji="1" lang="ja-JP" altLang="en-US" dirty="0">
                <a:solidFill>
                  <a:srgbClr val="FF0000"/>
                </a:solidFill>
                <a:latin typeface="HGP創英角ﾎﾟｯﾌﾟ体" panose="040B0A00000000000000" pitchFamily="50" charset="-128"/>
                <a:ea typeface="HGP創英角ﾎﾟｯﾌﾟ体" panose="040B0A00000000000000" pitchFamily="50" charset="-128"/>
              </a:rPr>
              <a:t>災害は平等、被害は不平等</a:t>
            </a:r>
            <a:br>
              <a:rPr kumimoji="1" lang="en-US" altLang="ja-JP" dirty="0">
                <a:solidFill>
                  <a:srgbClr val="FF0000"/>
                </a:solidFill>
                <a:latin typeface="HGP創英角ﾎﾟｯﾌﾟ体" panose="040B0A00000000000000" pitchFamily="50" charset="-128"/>
                <a:ea typeface="HGP創英角ﾎﾟｯﾌﾟ体" panose="040B0A00000000000000" pitchFamily="50" charset="-128"/>
              </a:rPr>
            </a:br>
            <a:endParaRPr kumimoji="1" lang="ja-JP" altLang="en-US"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CCFFCFBE-4997-4124-BB27-E66F68A9D4B4}"/>
              </a:ext>
            </a:extLst>
          </p:cNvPr>
          <p:cNvSpPr>
            <a:spLocks noGrp="1"/>
          </p:cNvSpPr>
          <p:nvPr>
            <p:ph idx="1"/>
          </p:nvPr>
        </p:nvSpPr>
        <p:spPr>
          <a:xfrm>
            <a:off x="1960124" y="1821910"/>
            <a:ext cx="9864732" cy="3979821"/>
          </a:xfrm>
        </p:spPr>
        <p:txBody>
          <a:bodyPr anchor="ctr">
            <a:noAutofit/>
          </a:bodyPr>
          <a:lstStyle/>
          <a:p>
            <a:pPr marL="0" indent="0">
              <a:buNone/>
            </a:pPr>
            <a:r>
              <a:rPr kumimoji="1" lang="ja-JP" altLang="en-US" dirty="0"/>
              <a:t>社会的弱者がもっとも被害を受ける</a:t>
            </a:r>
            <a:endParaRPr kumimoji="1" lang="en-US" altLang="ja-JP" dirty="0"/>
          </a:p>
          <a:p>
            <a:pPr marL="0" indent="0">
              <a:buNone/>
            </a:pPr>
            <a:r>
              <a:rPr lang="ja-JP" altLang="en-US" dirty="0"/>
              <a:t>地域包括ケアシステムは、災害時にも大いに活かされる</a:t>
            </a:r>
            <a:endParaRPr lang="en-US" altLang="ja-JP" dirty="0"/>
          </a:p>
          <a:p>
            <a:pPr marL="0" indent="0">
              <a:buNone/>
            </a:pPr>
            <a:r>
              <a:rPr lang="ja-JP" altLang="en-US" dirty="0"/>
              <a:t>ということ。</a:t>
            </a:r>
            <a:endParaRPr lang="en-US" altLang="ja-JP" dirty="0"/>
          </a:p>
          <a:p>
            <a:pPr marL="0" indent="0">
              <a:buNone/>
            </a:pPr>
            <a:r>
              <a:rPr kumimoji="1" lang="ja-JP" altLang="en-US" dirty="0"/>
              <a:t>つまり、有事に強くそして迅速に対応できうる地域は地域包括ケアシステムが構築されている地域でもある。</a:t>
            </a:r>
            <a:endParaRPr kumimoji="1" lang="en-US" altLang="ja-JP" dirty="0"/>
          </a:p>
          <a:p>
            <a:pPr marL="0" indent="0">
              <a:buNone/>
            </a:pPr>
            <a:endParaRPr lang="en-US" altLang="ja-JP" dirty="0"/>
          </a:p>
          <a:p>
            <a:pPr marL="0" indent="0">
              <a:buNone/>
            </a:pPr>
            <a:r>
              <a:rPr kumimoji="1" lang="ja-JP" altLang="en-US" dirty="0">
                <a:solidFill>
                  <a:srgbClr val="FF0000"/>
                </a:solidFill>
              </a:rPr>
              <a:t>災害適応型</a:t>
            </a:r>
            <a:r>
              <a:rPr kumimoji="1" lang="ja-JP" altLang="en-US" dirty="0"/>
              <a:t>地域包括ケアシステムの構築をめざす。</a:t>
            </a:r>
          </a:p>
        </p:txBody>
      </p:sp>
    </p:spTree>
    <p:extLst>
      <p:ext uri="{BB962C8B-B14F-4D97-AF65-F5344CB8AC3E}">
        <p14:creationId xmlns:p14="http://schemas.microsoft.com/office/powerpoint/2010/main" val="4072757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a:extLst>
              <a:ext uri="{FF2B5EF4-FFF2-40B4-BE49-F238E27FC236}">
                <a16:creationId xmlns:a16="http://schemas.microsoft.com/office/drawing/2014/main" id="{68F6AF6D-34A8-0D8D-8C95-42CB276CCA00}"/>
              </a:ext>
            </a:extLst>
          </p:cNvPr>
          <p:cNvSpPr>
            <a:spLocks noGrp="1"/>
          </p:cNvSpPr>
          <p:nvPr>
            <p:ph idx="1"/>
          </p:nvPr>
        </p:nvSpPr>
        <p:spPr>
          <a:xfrm>
            <a:off x="742950" y="815757"/>
            <a:ext cx="10515600" cy="5394325"/>
          </a:xfrm>
        </p:spPr>
        <p:txBody>
          <a:bodyPr/>
          <a:lstStyle/>
          <a:p>
            <a:pPr marL="0" indent="0">
              <a:buNone/>
            </a:pPr>
            <a:r>
              <a:rPr lang="ja-JP" altLang="en-US" sz="3600" dirty="0">
                <a:latin typeface="HGP創英角ﾎﾟｯﾌﾟ体" panose="040B0A00000000000000" pitchFamily="50" charset="-128"/>
                <a:ea typeface="HGP創英角ﾎﾟｯﾌﾟ体" panose="040B0A00000000000000" pitchFamily="50" charset="-128"/>
              </a:rPr>
              <a:t>　　　</a:t>
            </a:r>
            <a:r>
              <a:rPr lang="ja-JP" altLang="en-US" sz="4400" dirty="0">
                <a:latin typeface="HGP創英角ﾎﾟｯﾌﾟ体" panose="040B0A00000000000000" pitchFamily="50" charset="-128"/>
                <a:ea typeface="HGP創英角ﾎﾟｯﾌﾟ体" panose="040B0A00000000000000" pitchFamily="50" charset="-128"/>
              </a:rPr>
              <a:t>今後の災害ケアマネジャーとしての活動</a:t>
            </a:r>
            <a:endParaRPr lang="en-US" altLang="ja-JP" sz="4400" dirty="0">
              <a:latin typeface="HGP創英角ﾎﾟｯﾌﾟ体" panose="040B0A00000000000000" pitchFamily="50" charset="-128"/>
              <a:ea typeface="HGP創英角ﾎﾟｯﾌﾟ体" panose="040B0A00000000000000" pitchFamily="50" charset="-128"/>
            </a:endParaRPr>
          </a:p>
          <a:p>
            <a:pPr marL="0" indent="0">
              <a:buNone/>
            </a:pPr>
            <a:endParaRPr lang="en-US" altLang="ja-JP" dirty="0"/>
          </a:p>
          <a:p>
            <a:pPr marL="0" indent="0">
              <a:buNone/>
            </a:pPr>
            <a:r>
              <a:rPr lang="ja-JP" altLang="en-US" dirty="0"/>
              <a:t>　　①机上訓練として、フェーズ</a:t>
            </a:r>
            <a:r>
              <a:rPr lang="en-US" altLang="ja-JP" dirty="0"/>
              <a:t>Ⅱ</a:t>
            </a:r>
            <a:r>
              <a:rPr lang="ja-JP" altLang="en-US" dirty="0"/>
              <a:t>、フェーズ</a:t>
            </a:r>
            <a:r>
              <a:rPr lang="en-US" altLang="ja-JP" dirty="0"/>
              <a:t>Ⅲ</a:t>
            </a:r>
            <a:r>
              <a:rPr lang="ja-JP" altLang="en-US" dirty="0"/>
              <a:t>へと展開</a:t>
            </a:r>
            <a:endParaRPr lang="en-US" altLang="ja-JP" dirty="0"/>
          </a:p>
          <a:p>
            <a:pPr marL="0" indent="0">
              <a:buNone/>
            </a:pPr>
            <a:endParaRPr lang="en-US" altLang="ja-JP" dirty="0"/>
          </a:p>
          <a:p>
            <a:pPr marL="0" indent="0">
              <a:buNone/>
            </a:pPr>
            <a:r>
              <a:rPr lang="ja-JP" altLang="en-US" dirty="0"/>
              <a:t>　　②佐賀県内の他地区の災害ケアマネジャーと連携をとり</a:t>
            </a:r>
            <a:endParaRPr lang="en-US" altLang="ja-JP" dirty="0"/>
          </a:p>
          <a:p>
            <a:pPr marL="0" indent="0">
              <a:buNone/>
            </a:pPr>
            <a:r>
              <a:rPr lang="ja-JP" altLang="en-US" dirty="0"/>
              <a:t>　　　　佐賀県全体でのネットワークの強化</a:t>
            </a:r>
            <a:endParaRPr lang="en-US" altLang="ja-JP" dirty="0"/>
          </a:p>
          <a:p>
            <a:pPr marL="0" indent="0">
              <a:buNone/>
            </a:pPr>
            <a:endParaRPr lang="en-US" altLang="ja-JP" dirty="0"/>
          </a:p>
        </p:txBody>
      </p:sp>
      <p:pic>
        <p:nvPicPr>
          <p:cNvPr id="6" name="図 5" descr="ダイアグラム&#10;&#10;自動的に生成された説明">
            <a:extLst>
              <a:ext uri="{FF2B5EF4-FFF2-40B4-BE49-F238E27FC236}">
                <a16:creationId xmlns:a16="http://schemas.microsoft.com/office/drawing/2014/main" id="{1013520B-763E-C893-85DC-D49394195C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351" y="3997855"/>
            <a:ext cx="3160324" cy="2212227"/>
          </a:xfrm>
          <a:prstGeom prst="rect">
            <a:avLst/>
          </a:prstGeom>
        </p:spPr>
      </p:pic>
    </p:spTree>
    <p:extLst>
      <p:ext uri="{BB962C8B-B14F-4D97-AF65-F5344CB8AC3E}">
        <p14:creationId xmlns:p14="http://schemas.microsoft.com/office/powerpoint/2010/main" val="2475863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C67605E-AAFF-E0F9-C2DF-1D52C2DBB109}"/>
              </a:ext>
            </a:extLst>
          </p:cNvPr>
          <p:cNvSpPr txBox="1"/>
          <p:nvPr/>
        </p:nvSpPr>
        <p:spPr>
          <a:xfrm>
            <a:off x="1205363" y="1634149"/>
            <a:ext cx="10472287" cy="331988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dirty="0">
                <a:solidFill>
                  <a:prstClr val="black"/>
                </a:solidFill>
                <a:latin typeface="Calibri" panose="020F0502020204030204"/>
                <a:ea typeface="游ゴシック" panose="020B0400000000000000" pitchFamily="50" charset="-128"/>
              </a:rPr>
              <a:t>①地域</a:t>
            </a: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包括支援センター</a:t>
            </a:r>
            <a:r>
              <a:rPr kumimoji="1" lang="ja-JP" altLang="en-US" sz="2800" dirty="0">
                <a:solidFill>
                  <a:prstClr val="black"/>
                </a:solidFill>
                <a:latin typeface="Calibri" panose="020F0502020204030204"/>
                <a:ea typeface="游ゴシック" panose="020B0400000000000000" pitchFamily="50" charset="-128"/>
              </a:rPr>
              <a:t>がリーダーとなり、</a:t>
            </a: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各サービス事業所、行政、民生委員が集まり、</a:t>
            </a:r>
            <a:r>
              <a:rPr kumimoji="1" lang="ja-JP" altLang="en-US" sz="2800" dirty="0">
                <a:solidFill>
                  <a:prstClr val="black"/>
                </a:solidFill>
                <a:latin typeface="Calibri" panose="020F0502020204030204"/>
                <a:ea typeface="游ゴシック" panose="020B0400000000000000" pitchFamily="50" charset="-128"/>
              </a:rPr>
              <a:t>話し合う機会を作り、地域の人と一緒に災害について考える機会をつくる</a:t>
            </a:r>
            <a:endParaRPr kumimoji="1" lang="en-US" altLang="ja-JP" sz="2800" dirty="0">
              <a:solidFill>
                <a:prstClr val="black"/>
              </a:solidFill>
              <a:latin typeface="Calibri" panose="020F0502020204030204"/>
              <a:ea typeface="游ゴシック" panose="020B0400000000000000" pitchFamily="50" charset="-128"/>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②居宅介護支援事業所では、居宅同士で連携をとり、合同で</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dirty="0">
                <a:solidFill>
                  <a:prstClr val="black"/>
                </a:solidFill>
                <a:latin typeface="Calibri" panose="020F0502020204030204"/>
                <a:ea typeface="游ゴシック" panose="020B0400000000000000" pitchFamily="50" charset="-128"/>
              </a:rPr>
              <a:t>　</a:t>
            </a: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模擬訓練を行い協力体制の強化</a:t>
            </a: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AAF49EE9-C78F-2E10-58B3-C443FFE052E7}"/>
              </a:ext>
            </a:extLst>
          </p:cNvPr>
          <p:cNvSpPr txBox="1"/>
          <p:nvPr/>
        </p:nvSpPr>
        <p:spPr>
          <a:xfrm>
            <a:off x="2170495" y="307650"/>
            <a:ext cx="7170821" cy="769441"/>
          </a:xfrm>
          <a:prstGeom prst="rect">
            <a:avLst/>
          </a:prstGeom>
          <a:noFill/>
        </p:spPr>
        <p:txBody>
          <a:bodyPr wrap="square" rtlCol="0">
            <a:spAutoFit/>
          </a:bodyPr>
          <a:lstStyle/>
          <a:p>
            <a:r>
              <a:rPr kumimoji="1" lang="ja-JP" altLang="en-US" sz="4400" dirty="0">
                <a:latin typeface="HGP創英角ﾎﾟｯﾌﾟ体" panose="040B0A00000000000000" pitchFamily="50" charset="-128"/>
                <a:ea typeface="HGP創英角ﾎﾟｯﾌﾟ体" panose="040B0A00000000000000" pitchFamily="50" charset="-128"/>
              </a:rPr>
              <a:t>鳥栖地区での取り組みとして</a:t>
            </a:r>
          </a:p>
        </p:txBody>
      </p:sp>
      <p:cxnSp>
        <p:nvCxnSpPr>
          <p:cNvPr id="6" name="直線矢印コネクタ 5">
            <a:extLst>
              <a:ext uri="{FF2B5EF4-FFF2-40B4-BE49-F238E27FC236}">
                <a16:creationId xmlns:a16="http://schemas.microsoft.com/office/drawing/2014/main" id="{AAA2C7E7-C480-7D9E-3C71-D7B9C1F9ABC3}"/>
              </a:ext>
            </a:extLst>
          </p:cNvPr>
          <p:cNvCxnSpPr>
            <a:cxnSpLocks/>
          </p:cNvCxnSpPr>
          <p:nvPr/>
        </p:nvCxnSpPr>
        <p:spPr>
          <a:xfrm>
            <a:off x="5309236" y="4576812"/>
            <a:ext cx="0" cy="97626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D990CCD8-CA3D-2628-FF5F-9AA95581B6AE}"/>
              </a:ext>
            </a:extLst>
          </p:cNvPr>
          <p:cNvSpPr txBox="1"/>
          <p:nvPr/>
        </p:nvSpPr>
        <p:spPr>
          <a:xfrm>
            <a:off x="2076450" y="5756709"/>
            <a:ext cx="8331666" cy="584775"/>
          </a:xfrm>
          <a:prstGeom prst="rect">
            <a:avLst/>
          </a:prstGeom>
          <a:noFill/>
        </p:spPr>
        <p:txBody>
          <a:bodyPr wrap="square" rtlCol="0">
            <a:spAutoFit/>
          </a:bodyPr>
          <a:lstStyle/>
          <a:p>
            <a:r>
              <a:rPr kumimoji="1" lang="ja-JP" altLang="en-US" sz="3200" dirty="0">
                <a:latin typeface="HGP創英角ﾎﾟｯﾌﾟ体" panose="040B0A00000000000000" pitchFamily="50" charset="-128"/>
                <a:ea typeface="HGP創英角ﾎﾟｯﾌﾟ体" panose="040B0A00000000000000" pitchFamily="50" charset="-128"/>
              </a:rPr>
              <a:t>私たち災害支援ケアマネジャーが</a:t>
            </a:r>
            <a:r>
              <a:rPr kumimoji="1" lang="ja-JP" altLang="en-US" sz="3200" dirty="0">
                <a:solidFill>
                  <a:srgbClr val="FF0000"/>
                </a:solidFill>
                <a:latin typeface="HGP創英角ﾎﾟｯﾌﾟ体" panose="040B0A00000000000000" pitchFamily="50" charset="-128"/>
                <a:ea typeface="HGP創英角ﾎﾟｯﾌﾟ体" panose="040B0A00000000000000" pitchFamily="50" charset="-128"/>
              </a:rPr>
              <a:t>サポート</a:t>
            </a:r>
            <a:r>
              <a:rPr kumimoji="1" lang="ja-JP" altLang="en-US" sz="3200" dirty="0">
                <a:latin typeface="HGP創英角ﾎﾟｯﾌﾟ体" panose="040B0A00000000000000" pitchFamily="50" charset="-128"/>
                <a:ea typeface="HGP創英角ﾎﾟｯﾌﾟ体" panose="040B0A00000000000000" pitchFamily="50" charset="-128"/>
              </a:rPr>
              <a:t>する</a:t>
            </a:r>
          </a:p>
        </p:txBody>
      </p:sp>
    </p:spTree>
    <p:extLst>
      <p:ext uri="{BB962C8B-B14F-4D97-AF65-F5344CB8AC3E}">
        <p14:creationId xmlns:p14="http://schemas.microsoft.com/office/powerpoint/2010/main" val="2553020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5FD116-01F4-413F-A119-DA46F7201C98}"/>
              </a:ext>
            </a:extLst>
          </p:cNvPr>
          <p:cNvSpPr>
            <a:spLocks noGrp="1"/>
          </p:cNvSpPr>
          <p:nvPr>
            <p:ph type="title"/>
          </p:nvPr>
        </p:nvSpPr>
        <p:spPr>
          <a:xfrm>
            <a:off x="2324100" y="717550"/>
            <a:ext cx="3181350" cy="1325563"/>
          </a:xfrm>
        </p:spPr>
        <p:txBody>
          <a:bodyPr/>
          <a:lstStyle/>
          <a:p>
            <a:r>
              <a:rPr kumimoji="1" lang="ja-JP" altLang="en-US" dirty="0">
                <a:latin typeface="+mj-ea"/>
              </a:rPr>
              <a:t>参考文献</a:t>
            </a:r>
          </a:p>
        </p:txBody>
      </p:sp>
      <p:sp>
        <p:nvSpPr>
          <p:cNvPr id="3" name="コンテンツ プレースホルダー 2">
            <a:extLst>
              <a:ext uri="{FF2B5EF4-FFF2-40B4-BE49-F238E27FC236}">
                <a16:creationId xmlns:a16="http://schemas.microsoft.com/office/drawing/2014/main" id="{F853503E-5814-430C-AB88-A0FB955EC779}"/>
              </a:ext>
            </a:extLst>
          </p:cNvPr>
          <p:cNvSpPr>
            <a:spLocks noGrp="1"/>
          </p:cNvSpPr>
          <p:nvPr>
            <p:ph idx="1"/>
          </p:nvPr>
        </p:nvSpPr>
        <p:spPr>
          <a:xfrm>
            <a:off x="2324100" y="2043113"/>
            <a:ext cx="8001000" cy="4351338"/>
          </a:xfrm>
        </p:spPr>
        <p:txBody>
          <a:bodyPr/>
          <a:lstStyle/>
          <a:p>
            <a:pPr marL="0" indent="0">
              <a:buNone/>
            </a:pPr>
            <a:endParaRPr kumimoji="1" lang="en-US" altLang="ja-JP" dirty="0"/>
          </a:p>
          <a:p>
            <a:pPr marL="0" indent="0">
              <a:buNone/>
            </a:pPr>
            <a:r>
              <a:rPr lang="ja-JP" altLang="en-US" dirty="0"/>
              <a:t>災害対応マニュアル　（第５版）</a:t>
            </a:r>
            <a:endParaRPr lang="en-US" altLang="ja-JP" dirty="0"/>
          </a:p>
          <a:p>
            <a:pPr marL="0" indent="0">
              <a:buNone/>
            </a:pPr>
            <a:r>
              <a:rPr lang="ja-JP" altLang="en-US" dirty="0"/>
              <a:t>月刊ケアマネジャー（２０２０．３）</a:t>
            </a:r>
            <a:endParaRPr lang="en-US" altLang="ja-JP" dirty="0"/>
          </a:p>
          <a:p>
            <a:pPr marL="0" indent="0">
              <a:buNone/>
            </a:pPr>
            <a:r>
              <a:rPr kumimoji="1" lang="ja-JP" altLang="en-US" dirty="0"/>
              <a:t>第４</a:t>
            </a:r>
            <a:r>
              <a:rPr lang="ja-JP" altLang="en-US" dirty="0"/>
              <a:t>回</a:t>
            </a:r>
            <a:r>
              <a:rPr kumimoji="1" lang="ja-JP" altLang="en-US" dirty="0"/>
              <a:t>災害支援ケアマネジャー養成研修資料</a:t>
            </a:r>
          </a:p>
        </p:txBody>
      </p:sp>
    </p:spTree>
    <p:extLst>
      <p:ext uri="{BB962C8B-B14F-4D97-AF65-F5344CB8AC3E}">
        <p14:creationId xmlns:p14="http://schemas.microsoft.com/office/powerpoint/2010/main" val="125247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a:extLst>
              <a:ext uri="{FF2B5EF4-FFF2-40B4-BE49-F238E27FC236}">
                <a16:creationId xmlns:a16="http://schemas.microsoft.com/office/drawing/2014/main" id="{ED13F3B8-FDDA-A66F-4414-B367C7B19CB3}"/>
              </a:ext>
            </a:extLst>
          </p:cNvPr>
          <p:cNvPicPr>
            <a:picLocks noGrp="1" noChangeAspect="1"/>
          </p:cNvPicPr>
          <p:nvPr>
            <p:ph idx="1"/>
          </p:nvPr>
        </p:nvPicPr>
        <p:blipFill>
          <a:blip r:embed="rId2"/>
          <a:stretch>
            <a:fillRect/>
          </a:stretch>
        </p:blipFill>
        <p:spPr>
          <a:xfrm>
            <a:off x="2176814" y="1350672"/>
            <a:ext cx="6363050" cy="4781321"/>
          </a:xfrm>
        </p:spPr>
      </p:pic>
      <p:pic>
        <p:nvPicPr>
          <p:cNvPr id="8" name="図 7">
            <a:extLst>
              <a:ext uri="{FF2B5EF4-FFF2-40B4-BE49-F238E27FC236}">
                <a16:creationId xmlns:a16="http://schemas.microsoft.com/office/drawing/2014/main" id="{2DEFF0AA-B513-FF8C-175B-8E44776240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9864" y="4193791"/>
            <a:ext cx="2241370" cy="1681027"/>
          </a:xfrm>
          <a:prstGeom prst="rect">
            <a:avLst/>
          </a:prstGeom>
        </p:spPr>
      </p:pic>
    </p:spTree>
    <p:extLst>
      <p:ext uri="{BB962C8B-B14F-4D97-AF65-F5344CB8AC3E}">
        <p14:creationId xmlns:p14="http://schemas.microsoft.com/office/powerpoint/2010/main" val="68809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79A5A5-4177-4D00-8245-3DFFABF3F5E2}"/>
              </a:ext>
            </a:extLst>
          </p:cNvPr>
          <p:cNvSpPr>
            <a:spLocks noGrp="1"/>
          </p:cNvSpPr>
          <p:nvPr>
            <p:ph type="title"/>
          </p:nvPr>
        </p:nvSpPr>
        <p:spPr>
          <a:xfrm>
            <a:off x="2077472" y="626382"/>
            <a:ext cx="7122886" cy="1325563"/>
          </a:xfrm>
        </p:spPr>
        <p:txBody>
          <a:bodyPr>
            <a:normAutofit/>
          </a:bodyPr>
          <a:lstStyle/>
          <a:p>
            <a:r>
              <a:rPr lang="ja-JP" altLang="en-US" sz="4800" dirty="0">
                <a:latin typeface="HGP創英角ﾎﾟｯﾌﾟ体" panose="040B0A00000000000000" pitchFamily="50" charset="-128"/>
                <a:ea typeface="HGP創英角ﾎﾟｯﾌﾟ体" panose="040B0A00000000000000" pitchFamily="50" charset="-128"/>
              </a:rPr>
              <a:t>災害対策机上訓練とは、</a:t>
            </a:r>
            <a:endParaRPr kumimoji="1" lang="ja-JP" altLang="en-US" sz="4800" dirty="0">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CC88ADD0-0D87-46CA-8432-CAE7A3C8488E}"/>
              </a:ext>
            </a:extLst>
          </p:cNvPr>
          <p:cNvSpPr>
            <a:spLocks noGrp="1"/>
          </p:cNvSpPr>
          <p:nvPr>
            <p:ph idx="1"/>
          </p:nvPr>
        </p:nvSpPr>
        <p:spPr>
          <a:xfrm>
            <a:off x="1948772" y="2143049"/>
            <a:ext cx="8294455" cy="3689575"/>
          </a:xfrm>
        </p:spPr>
        <p:txBody>
          <a:bodyPr>
            <a:noAutofit/>
          </a:bodyPr>
          <a:lstStyle/>
          <a:p>
            <a:pPr marL="0" indent="0">
              <a:buNone/>
            </a:pPr>
            <a:r>
              <a:rPr kumimoji="1" lang="ja-JP" altLang="en-US" sz="4800" dirty="0"/>
              <a:t>地震など大規模な災害が発生した状況を</a:t>
            </a:r>
            <a:r>
              <a:rPr kumimoji="1" lang="ja-JP" altLang="en-US" sz="4800" dirty="0">
                <a:solidFill>
                  <a:srgbClr val="FF0000"/>
                </a:solidFill>
              </a:rPr>
              <a:t>シュミレーションする訓練です。</a:t>
            </a:r>
          </a:p>
        </p:txBody>
      </p:sp>
      <p:pic>
        <p:nvPicPr>
          <p:cNvPr id="8194" name="Picture 2" descr="災害 被害イラスト に対する画像結果">
            <a:extLst>
              <a:ext uri="{FF2B5EF4-FFF2-40B4-BE49-F238E27FC236}">
                <a16:creationId xmlns:a16="http://schemas.microsoft.com/office/drawing/2014/main" id="{A7FFC9FE-CD0D-1AB1-6A81-076BD8322C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30"/>
          <a:stretch/>
        </p:blipFill>
        <p:spPr bwMode="auto">
          <a:xfrm>
            <a:off x="7324725" y="3429000"/>
            <a:ext cx="4143375" cy="3100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03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E2AD23-B2D3-48AE-B9DD-0BECF26EBE85}"/>
              </a:ext>
            </a:extLst>
          </p:cNvPr>
          <p:cNvSpPr>
            <a:spLocks noGrp="1"/>
          </p:cNvSpPr>
          <p:nvPr>
            <p:ph type="title"/>
          </p:nvPr>
        </p:nvSpPr>
        <p:spPr>
          <a:xfrm>
            <a:off x="3208548" y="530187"/>
            <a:ext cx="5216995" cy="1325563"/>
          </a:xfrm>
        </p:spPr>
        <p:txBody>
          <a:bodyPr>
            <a:normAutofit/>
          </a:bodyPr>
          <a:lstStyle/>
          <a:p>
            <a:r>
              <a:rPr lang="ja-JP" altLang="en-US" sz="4800" dirty="0">
                <a:latin typeface="HGS創英角ﾎﾟｯﾌﾟ体" panose="040B0A00000000000000" pitchFamily="50" charset="-128"/>
                <a:ea typeface="HGS創英角ﾎﾟｯﾌﾟ体" panose="040B0A00000000000000" pitchFamily="50" charset="-128"/>
              </a:rPr>
              <a:t>机上訓練の目的</a:t>
            </a:r>
            <a:endParaRPr kumimoji="1" lang="ja-JP" altLang="en-US" sz="4800" dirty="0">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49C7C255-BDF3-4A75-8601-D017F0366B8D}"/>
              </a:ext>
            </a:extLst>
          </p:cNvPr>
          <p:cNvSpPr>
            <a:spLocks noGrp="1"/>
          </p:cNvSpPr>
          <p:nvPr>
            <p:ph idx="1"/>
          </p:nvPr>
        </p:nvSpPr>
        <p:spPr>
          <a:xfrm>
            <a:off x="948464" y="1933930"/>
            <a:ext cx="10515600" cy="4351338"/>
          </a:xfrm>
        </p:spPr>
        <p:txBody>
          <a:bodyPr/>
          <a:lstStyle/>
          <a:p>
            <a:pPr marL="0" indent="0">
              <a:buNone/>
            </a:pPr>
            <a:r>
              <a:rPr kumimoji="1" lang="ja-JP" altLang="en-US" dirty="0"/>
              <a:t>①各自が</a:t>
            </a:r>
            <a:r>
              <a:rPr kumimoji="1" lang="ja-JP" altLang="en-US" dirty="0">
                <a:solidFill>
                  <a:srgbClr val="FF0000"/>
                </a:solidFill>
              </a:rPr>
              <a:t>災害への備え</a:t>
            </a:r>
            <a:r>
              <a:rPr kumimoji="1" lang="ja-JP" altLang="en-US" dirty="0"/>
              <a:t>ができ、対応できるようにする。</a:t>
            </a:r>
            <a:endParaRPr kumimoji="1" lang="en-US" altLang="ja-JP" dirty="0"/>
          </a:p>
          <a:p>
            <a:pPr marL="0" indent="0">
              <a:buNone/>
            </a:pPr>
            <a:r>
              <a:rPr lang="ja-JP" altLang="en-US" dirty="0"/>
              <a:t>②災害対応マニュアル検証と</a:t>
            </a:r>
            <a:r>
              <a:rPr lang="ja-JP" altLang="en-US" dirty="0">
                <a:solidFill>
                  <a:srgbClr val="FF0000"/>
                </a:solidFill>
              </a:rPr>
              <a:t>地域資源の再確認</a:t>
            </a:r>
            <a:r>
              <a:rPr lang="ja-JP" altLang="en-US" dirty="0"/>
              <a:t>ができるようになる。</a:t>
            </a:r>
            <a:endParaRPr lang="en-US" altLang="ja-JP" dirty="0"/>
          </a:p>
          <a:p>
            <a:pPr marL="0" indent="0">
              <a:buNone/>
            </a:pPr>
            <a:r>
              <a:rPr kumimoji="1" lang="ja-JP" altLang="en-US" dirty="0"/>
              <a:t>③机上訓練の成果が、</a:t>
            </a:r>
            <a:r>
              <a:rPr kumimoji="1" lang="ja-JP" altLang="en-US" dirty="0">
                <a:solidFill>
                  <a:srgbClr val="FF0000"/>
                </a:solidFill>
              </a:rPr>
              <a:t>平常時の見守り体制</a:t>
            </a:r>
            <a:r>
              <a:rPr kumimoji="1" lang="ja-JP" altLang="en-US" dirty="0"/>
              <a:t>に反映される。</a:t>
            </a:r>
            <a:endParaRPr kumimoji="1" lang="en-US" altLang="ja-JP" dirty="0"/>
          </a:p>
          <a:p>
            <a:pPr marL="0" indent="0">
              <a:buNone/>
            </a:pPr>
            <a:r>
              <a:rPr lang="ja-JP" altLang="en-US" dirty="0"/>
              <a:t>④それぞれが災害時に適切な避難行動支援をとり、</a:t>
            </a:r>
            <a:endParaRPr lang="en-US" altLang="ja-JP" dirty="0"/>
          </a:p>
          <a:p>
            <a:pPr marL="0" indent="0">
              <a:buNone/>
            </a:pPr>
            <a:r>
              <a:rPr lang="ja-JP" altLang="en-US" dirty="0">
                <a:solidFill>
                  <a:srgbClr val="FF0000"/>
                </a:solidFill>
              </a:rPr>
              <a:t>　利用者の生活を守る</a:t>
            </a:r>
            <a:r>
              <a:rPr lang="ja-JP" altLang="en-US" dirty="0"/>
              <a:t>ことができるようにする。</a:t>
            </a:r>
            <a:endParaRPr kumimoji="1" lang="ja-JP" altLang="en-US" dirty="0"/>
          </a:p>
        </p:txBody>
      </p:sp>
      <p:pic>
        <p:nvPicPr>
          <p:cNvPr id="4" name="図 3" descr="挿絵 が含まれている画像&#10;&#10;自動的に生成された説明">
            <a:extLst>
              <a:ext uri="{FF2B5EF4-FFF2-40B4-BE49-F238E27FC236}">
                <a16:creationId xmlns:a16="http://schemas.microsoft.com/office/drawing/2014/main" id="{C620C45A-82F1-4543-A59F-4AB71B847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4335" y="4282594"/>
            <a:ext cx="2743340" cy="2160572"/>
          </a:xfrm>
          <a:prstGeom prst="rect">
            <a:avLst/>
          </a:prstGeom>
        </p:spPr>
      </p:pic>
    </p:spTree>
    <p:extLst>
      <p:ext uri="{BB962C8B-B14F-4D97-AF65-F5344CB8AC3E}">
        <p14:creationId xmlns:p14="http://schemas.microsoft.com/office/powerpoint/2010/main" val="428980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6EEAF9-A546-4FE1-B3E1-D15BF1A54934}"/>
              </a:ext>
            </a:extLst>
          </p:cNvPr>
          <p:cNvSpPr>
            <a:spLocks noGrp="1"/>
          </p:cNvSpPr>
          <p:nvPr>
            <p:ph type="title"/>
          </p:nvPr>
        </p:nvSpPr>
        <p:spPr>
          <a:xfrm>
            <a:off x="3199652" y="486998"/>
            <a:ext cx="4919505" cy="1325563"/>
          </a:xfrm>
        </p:spPr>
        <p:txBody>
          <a:bodyPr>
            <a:normAutofit/>
          </a:bodyPr>
          <a:lstStyle/>
          <a:p>
            <a:r>
              <a:rPr kumimoji="1" lang="ja-JP" altLang="en-US" sz="4800" dirty="0">
                <a:latin typeface="HGS創英角ﾎﾟｯﾌﾟ体" panose="040B0A00000000000000" pitchFamily="50" charset="-128"/>
                <a:ea typeface="HGS創英角ﾎﾟｯﾌﾟ体" panose="040B0A00000000000000" pitchFamily="50" charset="-128"/>
              </a:rPr>
              <a:t>机上訓練の流れ</a:t>
            </a:r>
          </a:p>
        </p:txBody>
      </p:sp>
      <p:sp>
        <p:nvSpPr>
          <p:cNvPr id="3" name="コンテンツ プレースホルダー 2">
            <a:extLst>
              <a:ext uri="{FF2B5EF4-FFF2-40B4-BE49-F238E27FC236}">
                <a16:creationId xmlns:a16="http://schemas.microsoft.com/office/drawing/2014/main" id="{B594A326-803F-4C53-ABB8-E9FDA00817C1}"/>
              </a:ext>
            </a:extLst>
          </p:cNvPr>
          <p:cNvSpPr>
            <a:spLocks noGrp="1"/>
          </p:cNvSpPr>
          <p:nvPr>
            <p:ph idx="1"/>
          </p:nvPr>
        </p:nvSpPr>
        <p:spPr>
          <a:xfrm>
            <a:off x="897624" y="2073563"/>
            <a:ext cx="10258056" cy="4351338"/>
          </a:xfrm>
        </p:spPr>
        <p:txBody>
          <a:bodyPr/>
          <a:lstStyle/>
          <a:p>
            <a:pPr marL="0" indent="0">
              <a:buNone/>
            </a:pPr>
            <a:r>
              <a:rPr kumimoji="1" lang="ja-JP" altLang="en-US" sz="4400" dirty="0">
                <a:solidFill>
                  <a:srgbClr val="FF0000"/>
                </a:solidFill>
              </a:rPr>
              <a:t>フェーズ（段階）</a:t>
            </a:r>
            <a:r>
              <a:rPr kumimoji="1" lang="ja-JP" altLang="en-US" sz="4400" dirty="0"/>
              <a:t>に沿っての行動訓練</a:t>
            </a:r>
            <a:endParaRPr kumimoji="1" lang="en-US" altLang="ja-JP" sz="4400" dirty="0"/>
          </a:p>
          <a:p>
            <a:pPr marL="0" indent="0">
              <a:buNone/>
            </a:pPr>
            <a:endParaRPr kumimoji="1" lang="en-US" altLang="ja-JP" dirty="0"/>
          </a:p>
          <a:p>
            <a:pPr marL="0" indent="0">
              <a:buNone/>
            </a:pPr>
            <a:r>
              <a:rPr lang="ja-JP" altLang="en-US" dirty="0"/>
              <a:t>　　</a:t>
            </a:r>
            <a:r>
              <a:rPr lang="ja-JP" altLang="en-US" dirty="0">
                <a:solidFill>
                  <a:srgbClr val="FF0000"/>
                </a:solidFill>
              </a:rPr>
              <a:t>発災直後から１０時間　　     　 フェーズ </a:t>
            </a:r>
            <a:r>
              <a:rPr lang="en-US" altLang="ja-JP" dirty="0">
                <a:solidFill>
                  <a:srgbClr val="FF0000"/>
                </a:solidFill>
              </a:rPr>
              <a:t>Ⅰ</a:t>
            </a:r>
          </a:p>
          <a:p>
            <a:pPr marL="0" indent="0">
              <a:buNone/>
            </a:pPr>
            <a:r>
              <a:rPr kumimoji="1" lang="ja-JP" altLang="en-US" dirty="0"/>
              <a:t>　　</a:t>
            </a:r>
            <a:r>
              <a:rPr lang="ja-JP" altLang="en-US" dirty="0"/>
              <a:t>発災１日～３日　　　　　　　  フェーズ </a:t>
            </a:r>
            <a:r>
              <a:rPr lang="en-US" altLang="ja-JP" dirty="0"/>
              <a:t>Ⅱ</a:t>
            </a:r>
          </a:p>
          <a:p>
            <a:pPr marL="0" indent="0">
              <a:buNone/>
            </a:pPr>
            <a:r>
              <a:rPr kumimoji="1" lang="ja-JP" altLang="en-US" dirty="0"/>
              <a:t>　　発災４日～</a:t>
            </a:r>
            <a:r>
              <a:rPr lang="ja-JP" altLang="en-US" dirty="0"/>
              <a:t>１か月   　  　 　    　フェーズ </a:t>
            </a:r>
            <a:r>
              <a:rPr lang="en-US" altLang="ja-JP" dirty="0"/>
              <a:t>Ⅲ</a:t>
            </a:r>
            <a:endParaRPr kumimoji="1" lang="en-US" altLang="ja-JP" dirty="0"/>
          </a:p>
          <a:p>
            <a:pPr marL="0" indent="0">
              <a:buNone/>
            </a:pPr>
            <a:r>
              <a:rPr lang="ja-JP" altLang="en-US" dirty="0"/>
              <a:t>　　発災６か月～１年　　　　　　 フェーズ </a:t>
            </a:r>
            <a:r>
              <a:rPr lang="en-US" altLang="ja-JP" dirty="0"/>
              <a:t>Ⅳ</a:t>
            </a:r>
          </a:p>
          <a:p>
            <a:endParaRPr kumimoji="1" lang="ja-JP" altLang="en-US" dirty="0"/>
          </a:p>
        </p:txBody>
      </p:sp>
      <p:sp>
        <p:nvSpPr>
          <p:cNvPr id="5" name="右矢印 4"/>
          <p:cNvSpPr/>
          <p:nvPr/>
        </p:nvSpPr>
        <p:spPr>
          <a:xfrm>
            <a:off x="5531591" y="3438659"/>
            <a:ext cx="965915" cy="180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右矢印 5"/>
          <p:cNvSpPr/>
          <p:nvPr/>
        </p:nvSpPr>
        <p:spPr>
          <a:xfrm>
            <a:off x="5531589" y="3968504"/>
            <a:ext cx="965915" cy="180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5531589" y="4439598"/>
            <a:ext cx="965915" cy="180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5531589" y="4902912"/>
            <a:ext cx="965915" cy="1803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266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0A96E2-0691-4D83-B319-EFB07A6002F4}"/>
              </a:ext>
            </a:extLst>
          </p:cNvPr>
          <p:cNvSpPr>
            <a:spLocks noGrp="1"/>
          </p:cNvSpPr>
          <p:nvPr>
            <p:ph type="title"/>
          </p:nvPr>
        </p:nvSpPr>
        <p:spPr>
          <a:xfrm>
            <a:off x="2615664" y="124280"/>
            <a:ext cx="6155029" cy="1325563"/>
          </a:xfrm>
        </p:spPr>
        <p:txBody>
          <a:bodyPr/>
          <a:lstStyle/>
          <a:p>
            <a:r>
              <a:rPr lang="ja-JP" altLang="en-US" dirty="0">
                <a:latin typeface="HGS創英角ﾎﾟｯﾌﾟ体" panose="040B0A00000000000000" pitchFamily="50" charset="-128"/>
                <a:ea typeface="HGS創英角ﾎﾟｯﾌﾟ体" panose="040B0A00000000000000" pitchFamily="50" charset="-128"/>
              </a:rPr>
              <a:t>グ</a:t>
            </a:r>
            <a:r>
              <a:rPr kumimoji="1" lang="ja-JP" altLang="en-US" dirty="0">
                <a:latin typeface="HGS創英角ﾎﾟｯﾌﾟ体" panose="040B0A00000000000000" pitchFamily="50" charset="-128"/>
                <a:ea typeface="HGS創英角ﾎﾟｯﾌﾟ体" panose="040B0A00000000000000" pitchFamily="50" charset="-128"/>
              </a:rPr>
              <a:t>ループワークの設定</a:t>
            </a:r>
          </a:p>
        </p:txBody>
      </p:sp>
      <p:sp>
        <p:nvSpPr>
          <p:cNvPr id="3" name="コンテンツ プレースホルダー 2">
            <a:extLst>
              <a:ext uri="{FF2B5EF4-FFF2-40B4-BE49-F238E27FC236}">
                <a16:creationId xmlns:a16="http://schemas.microsoft.com/office/drawing/2014/main" id="{2C807E12-1ED7-41F7-9EF1-5B1CAB2F7CFA}"/>
              </a:ext>
            </a:extLst>
          </p:cNvPr>
          <p:cNvSpPr>
            <a:spLocks noGrp="1"/>
          </p:cNvSpPr>
          <p:nvPr>
            <p:ph idx="1"/>
          </p:nvPr>
        </p:nvSpPr>
        <p:spPr>
          <a:xfrm>
            <a:off x="1072996" y="1449843"/>
            <a:ext cx="9497041" cy="4351338"/>
          </a:xfrm>
        </p:spPr>
        <p:txBody>
          <a:bodyPr>
            <a:normAutofit/>
          </a:bodyPr>
          <a:lstStyle/>
          <a:p>
            <a:pPr marL="0" indent="0">
              <a:buNone/>
            </a:pPr>
            <a:r>
              <a:rPr kumimoji="1" lang="ja-JP" altLang="en-US" sz="2400" dirty="0"/>
              <a:t>　　</a:t>
            </a:r>
            <a:r>
              <a:rPr kumimoji="1" lang="en-US" altLang="ja-JP" sz="2400" dirty="0"/>
              <a:t>1</a:t>
            </a:r>
            <a:r>
              <a:rPr kumimoji="1" lang="ja-JP" altLang="en-US" sz="2400" dirty="0"/>
              <a:t>つのグループが１つ組織、チームとしてグループワークを行う。</a:t>
            </a:r>
            <a:endParaRPr kumimoji="1" lang="en-US" altLang="ja-JP" sz="2400" dirty="0"/>
          </a:p>
          <a:p>
            <a:pPr marL="0" indent="0">
              <a:buNone/>
            </a:pPr>
            <a:endParaRPr lang="en-US" altLang="ja-JP" dirty="0"/>
          </a:p>
        </p:txBody>
      </p:sp>
      <p:graphicFrame>
        <p:nvGraphicFramePr>
          <p:cNvPr id="9" name="オブジェクト 8">
            <a:extLst>
              <a:ext uri="{FF2B5EF4-FFF2-40B4-BE49-F238E27FC236}">
                <a16:creationId xmlns:a16="http://schemas.microsoft.com/office/drawing/2014/main" id="{DD42F619-E0B4-B8A2-0345-944756477159}"/>
              </a:ext>
            </a:extLst>
          </p:cNvPr>
          <p:cNvGraphicFramePr>
            <a:graphicFrameLocks noChangeAspect="1"/>
          </p:cNvGraphicFramePr>
          <p:nvPr>
            <p:extLst>
              <p:ext uri="{D42A27DB-BD31-4B8C-83A1-F6EECF244321}">
                <p14:modId xmlns:p14="http://schemas.microsoft.com/office/powerpoint/2010/main" val="2445038379"/>
              </p:ext>
            </p:extLst>
          </p:nvPr>
        </p:nvGraphicFramePr>
        <p:xfrm>
          <a:off x="5405438" y="3184525"/>
          <a:ext cx="1381125" cy="485775"/>
        </p:xfrm>
        <a:graphic>
          <a:graphicData uri="http://schemas.openxmlformats.org/presentationml/2006/ole">
            <mc:AlternateContent xmlns:mc="http://schemas.openxmlformats.org/markup-compatibility/2006">
              <mc:Choice xmlns:v="urn:schemas-microsoft-com:vml" Requires="v">
                <p:oleObj name="Worksheet" r:id="rId2" imgW="1380962" imgH="485775" progId="Excel.Sheet.12">
                  <p:embed/>
                </p:oleObj>
              </mc:Choice>
              <mc:Fallback>
                <p:oleObj name="Worksheet" r:id="rId2" imgW="1380962" imgH="485775" progId="Excel.Sheet.12">
                  <p:embed/>
                  <p:pic>
                    <p:nvPicPr>
                      <p:cNvPr id="9" name="オブジェクト 8">
                        <a:extLst>
                          <a:ext uri="{FF2B5EF4-FFF2-40B4-BE49-F238E27FC236}">
                            <a16:creationId xmlns:a16="http://schemas.microsoft.com/office/drawing/2014/main" id="{DD42F619-E0B4-B8A2-0345-944756477159}"/>
                          </a:ext>
                        </a:extLst>
                      </p:cNvPr>
                      <p:cNvPicPr/>
                      <p:nvPr/>
                    </p:nvPicPr>
                    <p:blipFill>
                      <a:blip r:embed="rId3"/>
                      <a:stretch>
                        <a:fillRect/>
                      </a:stretch>
                    </p:blipFill>
                    <p:spPr>
                      <a:xfrm>
                        <a:off x="5405438" y="3184525"/>
                        <a:ext cx="1381125" cy="485775"/>
                      </a:xfrm>
                      <a:prstGeom prst="rect">
                        <a:avLst/>
                      </a:prstGeom>
                    </p:spPr>
                  </p:pic>
                </p:oleObj>
              </mc:Fallback>
            </mc:AlternateContent>
          </a:graphicData>
        </a:graphic>
      </p:graphicFrame>
      <p:graphicFrame>
        <p:nvGraphicFramePr>
          <p:cNvPr id="10" name="表 10">
            <a:extLst>
              <a:ext uri="{FF2B5EF4-FFF2-40B4-BE49-F238E27FC236}">
                <a16:creationId xmlns:a16="http://schemas.microsoft.com/office/drawing/2014/main" id="{5B713756-77E3-1866-B813-C01583F3EBD6}"/>
              </a:ext>
            </a:extLst>
          </p:cNvPr>
          <p:cNvGraphicFramePr>
            <a:graphicFrameLocks noGrp="1"/>
          </p:cNvGraphicFramePr>
          <p:nvPr>
            <p:extLst>
              <p:ext uri="{D42A27DB-BD31-4B8C-83A1-F6EECF244321}">
                <p14:modId xmlns:p14="http://schemas.microsoft.com/office/powerpoint/2010/main" val="4117109274"/>
              </p:ext>
            </p:extLst>
          </p:nvPr>
        </p:nvGraphicFramePr>
        <p:xfrm>
          <a:off x="3392890" y="2282167"/>
          <a:ext cx="4600575" cy="4079240"/>
        </p:xfrm>
        <a:graphic>
          <a:graphicData uri="http://schemas.openxmlformats.org/drawingml/2006/table">
            <a:tbl>
              <a:tblPr firstRow="1" bandRow="1">
                <a:tableStyleId>{21E4AEA4-8DFA-4A89-87EB-49C32662AFE0}</a:tableStyleId>
              </a:tblPr>
              <a:tblGrid>
                <a:gridCol w="1733550">
                  <a:extLst>
                    <a:ext uri="{9D8B030D-6E8A-4147-A177-3AD203B41FA5}">
                      <a16:colId xmlns:a16="http://schemas.microsoft.com/office/drawing/2014/main" val="4009664871"/>
                    </a:ext>
                  </a:extLst>
                </a:gridCol>
                <a:gridCol w="2867025">
                  <a:extLst>
                    <a:ext uri="{9D8B030D-6E8A-4147-A177-3AD203B41FA5}">
                      <a16:colId xmlns:a16="http://schemas.microsoft.com/office/drawing/2014/main" val="2606231967"/>
                    </a:ext>
                  </a:extLst>
                </a:gridCol>
              </a:tblGrid>
              <a:tr h="370840">
                <a:tc>
                  <a:txBody>
                    <a:bodyPr/>
                    <a:lstStyle/>
                    <a:p>
                      <a:r>
                        <a:rPr kumimoji="1" lang="ja-JP" altLang="en-US" dirty="0"/>
                        <a:t>　グループ</a:t>
                      </a:r>
                    </a:p>
                  </a:txBody>
                  <a:tcPr/>
                </a:tc>
                <a:tc>
                  <a:txBody>
                    <a:bodyPr/>
                    <a:lstStyle/>
                    <a:p>
                      <a:pPr algn="ctr"/>
                      <a:r>
                        <a:rPr kumimoji="1" lang="ja-JP" altLang="en-US" dirty="0"/>
                        <a:t>事業所</a:t>
                      </a:r>
                    </a:p>
                  </a:txBody>
                  <a:tcPr/>
                </a:tc>
                <a:extLst>
                  <a:ext uri="{0D108BD9-81ED-4DB2-BD59-A6C34878D82A}">
                    <a16:rowId xmlns:a16="http://schemas.microsoft.com/office/drawing/2014/main" val="1431192998"/>
                  </a:ext>
                </a:extLst>
              </a:tr>
              <a:tr h="370840">
                <a:tc>
                  <a:txBody>
                    <a:bodyPr/>
                    <a:lstStyle/>
                    <a:p>
                      <a:pPr algn="ctr"/>
                      <a:r>
                        <a:rPr kumimoji="1" lang="ja-JP" altLang="en-US" dirty="0"/>
                        <a:t>１</a:t>
                      </a:r>
                    </a:p>
                  </a:txBody>
                  <a:tcPr/>
                </a:tc>
                <a:tc>
                  <a:txBody>
                    <a:bodyPr/>
                    <a:lstStyle/>
                    <a:p>
                      <a:pPr algn="ctr"/>
                      <a:r>
                        <a:rPr kumimoji="1" lang="ja-JP" altLang="en-US" dirty="0"/>
                        <a:t>協議会</a:t>
                      </a:r>
                    </a:p>
                  </a:txBody>
                  <a:tcPr/>
                </a:tc>
                <a:extLst>
                  <a:ext uri="{0D108BD9-81ED-4DB2-BD59-A6C34878D82A}">
                    <a16:rowId xmlns:a16="http://schemas.microsoft.com/office/drawing/2014/main" val="1300849480"/>
                  </a:ext>
                </a:extLst>
              </a:tr>
              <a:tr h="370840">
                <a:tc>
                  <a:txBody>
                    <a:bodyPr/>
                    <a:lstStyle/>
                    <a:p>
                      <a:pPr algn="ctr"/>
                      <a:r>
                        <a:rPr kumimoji="1" lang="ja-JP" altLang="en-US" dirty="0"/>
                        <a:t>２</a:t>
                      </a:r>
                    </a:p>
                  </a:txBody>
                  <a:tcPr/>
                </a:tc>
                <a:tc>
                  <a:txBody>
                    <a:bodyPr/>
                    <a:lstStyle/>
                    <a:p>
                      <a:pPr algn="ctr"/>
                      <a:r>
                        <a:rPr kumimoji="1" lang="ja-JP" altLang="en-US" dirty="0"/>
                        <a:t>居宅</a:t>
                      </a:r>
                    </a:p>
                  </a:txBody>
                  <a:tcPr/>
                </a:tc>
                <a:extLst>
                  <a:ext uri="{0D108BD9-81ED-4DB2-BD59-A6C34878D82A}">
                    <a16:rowId xmlns:a16="http://schemas.microsoft.com/office/drawing/2014/main" val="1350181726"/>
                  </a:ext>
                </a:extLst>
              </a:tr>
              <a:tr h="370840">
                <a:tc>
                  <a:txBody>
                    <a:bodyPr/>
                    <a:lstStyle/>
                    <a:p>
                      <a:pPr algn="ctr"/>
                      <a:r>
                        <a:rPr kumimoji="1" lang="ja-JP" altLang="en-US" dirty="0"/>
                        <a:t>３</a:t>
                      </a:r>
                    </a:p>
                  </a:txBody>
                  <a:tcPr/>
                </a:tc>
                <a:tc>
                  <a:txBody>
                    <a:bodyPr/>
                    <a:lstStyle/>
                    <a:p>
                      <a:pPr algn="ctr"/>
                      <a:r>
                        <a:rPr kumimoji="1" lang="ja-JP" altLang="en-US" dirty="0"/>
                        <a:t>居宅</a:t>
                      </a:r>
                    </a:p>
                  </a:txBody>
                  <a:tcPr/>
                </a:tc>
                <a:extLst>
                  <a:ext uri="{0D108BD9-81ED-4DB2-BD59-A6C34878D82A}">
                    <a16:rowId xmlns:a16="http://schemas.microsoft.com/office/drawing/2014/main" val="2759121160"/>
                  </a:ext>
                </a:extLst>
              </a:tr>
              <a:tr h="370840">
                <a:tc>
                  <a:txBody>
                    <a:bodyPr/>
                    <a:lstStyle/>
                    <a:p>
                      <a:pPr algn="ctr"/>
                      <a:r>
                        <a:rPr kumimoji="1" lang="ja-JP" altLang="en-US" dirty="0"/>
                        <a:t>４</a:t>
                      </a:r>
                    </a:p>
                  </a:txBody>
                  <a:tcPr/>
                </a:tc>
                <a:tc>
                  <a:txBody>
                    <a:bodyPr/>
                    <a:lstStyle/>
                    <a:p>
                      <a:pPr algn="ctr"/>
                      <a:r>
                        <a:rPr kumimoji="1" lang="ja-JP" altLang="en-US" dirty="0"/>
                        <a:t>居宅</a:t>
                      </a:r>
                    </a:p>
                  </a:txBody>
                  <a:tcPr/>
                </a:tc>
                <a:extLst>
                  <a:ext uri="{0D108BD9-81ED-4DB2-BD59-A6C34878D82A}">
                    <a16:rowId xmlns:a16="http://schemas.microsoft.com/office/drawing/2014/main" val="3913908009"/>
                  </a:ext>
                </a:extLst>
              </a:tr>
              <a:tr h="370840">
                <a:tc>
                  <a:txBody>
                    <a:bodyPr/>
                    <a:lstStyle/>
                    <a:p>
                      <a:pPr algn="ctr"/>
                      <a:r>
                        <a:rPr kumimoji="1" lang="ja-JP" altLang="en-US" dirty="0"/>
                        <a:t>５</a:t>
                      </a:r>
                    </a:p>
                  </a:txBody>
                  <a:tcPr/>
                </a:tc>
                <a:tc>
                  <a:txBody>
                    <a:bodyPr/>
                    <a:lstStyle/>
                    <a:p>
                      <a:pPr algn="ctr"/>
                      <a:r>
                        <a:rPr kumimoji="1" lang="ja-JP" altLang="en-US" dirty="0"/>
                        <a:t>居宅</a:t>
                      </a:r>
                    </a:p>
                  </a:txBody>
                  <a:tcPr/>
                </a:tc>
                <a:extLst>
                  <a:ext uri="{0D108BD9-81ED-4DB2-BD59-A6C34878D82A}">
                    <a16:rowId xmlns:a16="http://schemas.microsoft.com/office/drawing/2014/main" val="3796621078"/>
                  </a:ext>
                </a:extLst>
              </a:tr>
              <a:tr h="370840">
                <a:tc>
                  <a:txBody>
                    <a:bodyPr/>
                    <a:lstStyle/>
                    <a:p>
                      <a:pPr algn="ctr"/>
                      <a:r>
                        <a:rPr kumimoji="1" lang="ja-JP" altLang="en-US" dirty="0"/>
                        <a:t>６</a:t>
                      </a:r>
                    </a:p>
                  </a:txBody>
                  <a:tcPr/>
                </a:tc>
                <a:tc>
                  <a:txBody>
                    <a:bodyPr/>
                    <a:lstStyle/>
                    <a:p>
                      <a:pPr algn="ctr"/>
                      <a:r>
                        <a:rPr kumimoji="1" lang="ja-JP" altLang="en-US" dirty="0"/>
                        <a:t>訪問看護</a:t>
                      </a:r>
                    </a:p>
                  </a:txBody>
                  <a:tcPr/>
                </a:tc>
                <a:extLst>
                  <a:ext uri="{0D108BD9-81ED-4DB2-BD59-A6C34878D82A}">
                    <a16:rowId xmlns:a16="http://schemas.microsoft.com/office/drawing/2014/main" val="955369217"/>
                  </a:ext>
                </a:extLst>
              </a:tr>
              <a:tr h="370840">
                <a:tc>
                  <a:txBody>
                    <a:bodyPr/>
                    <a:lstStyle/>
                    <a:p>
                      <a:pPr algn="ctr"/>
                      <a:r>
                        <a:rPr kumimoji="1" lang="ja-JP" altLang="en-US" dirty="0"/>
                        <a:t>７</a:t>
                      </a:r>
                    </a:p>
                  </a:txBody>
                  <a:tcPr/>
                </a:tc>
                <a:tc>
                  <a:txBody>
                    <a:bodyPr/>
                    <a:lstStyle/>
                    <a:p>
                      <a:pPr algn="ctr"/>
                      <a:r>
                        <a:rPr kumimoji="1" lang="ja-JP" altLang="en-US" dirty="0"/>
                        <a:t>施設</a:t>
                      </a:r>
                    </a:p>
                  </a:txBody>
                  <a:tcPr/>
                </a:tc>
                <a:extLst>
                  <a:ext uri="{0D108BD9-81ED-4DB2-BD59-A6C34878D82A}">
                    <a16:rowId xmlns:a16="http://schemas.microsoft.com/office/drawing/2014/main" val="2205932616"/>
                  </a:ext>
                </a:extLst>
              </a:tr>
              <a:tr h="370840">
                <a:tc>
                  <a:txBody>
                    <a:bodyPr/>
                    <a:lstStyle/>
                    <a:p>
                      <a:pPr algn="ctr"/>
                      <a:r>
                        <a:rPr kumimoji="1" lang="ja-JP" altLang="en-US" dirty="0"/>
                        <a:t>８</a:t>
                      </a:r>
                    </a:p>
                  </a:txBody>
                  <a:tcPr/>
                </a:tc>
                <a:tc>
                  <a:txBody>
                    <a:bodyPr/>
                    <a:lstStyle/>
                    <a:p>
                      <a:pPr algn="ctr"/>
                      <a:r>
                        <a:rPr kumimoji="1" lang="ja-JP" altLang="en-US" dirty="0"/>
                        <a:t>包括</a:t>
                      </a:r>
                    </a:p>
                  </a:txBody>
                  <a:tcPr/>
                </a:tc>
                <a:extLst>
                  <a:ext uri="{0D108BD9-81ED-4DB2-BD59-A6C34878D82A}">
                    <a16:rowId xmlns:a16="http://schemas.microsoft.com/office/drawing/2014/main" val="7499277"/>
                  </a:ext>
                </a:extLst>
              </a:tr>
              <a:tr h="370840">
                <a:tc>
                  <a:txBody>
                    <a:bodyPr/>
                    <a:lstStyle/>
                    <a:p>
                      <a:pPr algn="ctr"/>
                      <a:r>
                        <a:rPr kumimoji="1" lang="ja-JP" altLang="en-US" dirty="0"/>
                        <a:t>９</a:t>
                      </a:r>
                    </a:p>
                  </a:txBody>
                  <a:tcPr/>
                </a:tc>
                <a:tc>
                  <a:txBody>
                    <a:bodyPr/>
                    <a:lstStyle/>
                    <a:p>
                      <a:pPr algn="ctr"/>
                      <a:r>
                        <a:rPr kumimoji="1" lang="ja-JP" altLang="en-US" dirty="0"/>
                        <a:t>包括</a:t>
                      </a:r>
                    </a:p>
                  </a:txBody>
                  <a:tcPr/>
                </a:tc>
                <a:extLst>
                  <a:ext uri="{0D108BD9-81ED-4DB2-BD59-A6C34878D82A}">
                    <a16:rowId xmlns:a16="http://schemas.microsoft.com/office/drawing/2014/main" val="1123520318"/>
                  </a:ext>
                </a:extLst>
              </a:tr>
              <a:tr h="370840">
                <a:tc>
                  <a:txBody>
                    <a:bodyPr/>
                    <a:lstStyle/>
                    <a:p>
                      <a:pPr algn="ctr"/>
                      <a:r>
                        <a:rPr kumimoji="1" lang="ja-JP" altLang="en-US" dirty="0"/>
                        <a:t>１０</a:t>
                      </a:r>
                    </a:p>
                  </a:txBody>
                  <a:tcPr/>
                </a:tc>
                <a:tc>
                  <a:txBody>
                    <a:bodyPr/>
                    <a:lstStyle/>
                    <a:p>
                      <a:pPr algn="ctr"/>
                      <a:r>
                        <a:rPr kumimoji="1" lang="ja-JP" altLang="en-US" dirty="0"/>
                        <a:t>行政</a:t>
                      </a:r>
                    </a:p>
                  </a:txBody>
                  <a:tcPr/>
                </a:tc>
                <a:extLst>
                  <a:ext uri="{0D108BD9-81ED-4DB2-BD59-A6C34878D82A}">
                    <a16:rowId xmlns:a16="http://schemas.microsoft.com/office/drawing/2014/main" val="2763357948"/>
                  </a:ext>
                </a:extLst>
              </a:tr>
            </a:tbl>
          </a:graphicData>
        </a:graphic>
      </p:graphicFrame>
    </p:spTree>
    <p:extLst>
      <p:ext uri="{BB962C8B-B14F-4D97-AF65-F5344CB8AC3E}">
        <p14:creationId xmlns:p14="http://schemas.microsoft.com/office/powerpoint/2010/main" val="759772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35328F-E1E8-496A-9E64-C081BAE8A283}"/>
              </a:ext>
            </a:extLst>
          </p:cNvPr>
          <p:cNvSpPr>
            <a:spLocks noGrp="1"/>
          </p:cNvSpPr>
          <p:nvPr>
            <p:ph type="title"/>
          </p:nvPr>
        </p:nvSpPr>
        <p:spPr>
          <a:xfrm>
            <a:off x="277717" y="859879"/>
            <a:ext cx="4211273" cy="1622321"/>
          </a:xfrm>
        </p:spPr>
        <p:txBody>
          <a:bodyPr>
            <a:normAutofit fontScale="90000"/>
          </a:bodyPr>
          <a:lstStyle/>
          <a:p>
            <a:r>
              <a:rPr kumimoji="1" lang="ja-JP" altLang="en-US" sz="5300" dirty="0">
                <a:latin typeface="HGS創英角ﾎﾟｯﾌﾟ体" panose="040B0A00000000000000" pitchFamily="50" charset="-128"/>
                <a:ea typeface="HGS創英角ﾎﾟｯﾌﾟ体" panose="040B0A00000000000000" pitchFamily="50" charset="-128"/>
              </a:rPr>
              <a:t>事業所の設定</a:t>
            </a:r>
            <a:br>
              <a:rPr kumimoji="1" lang="en-US" altLang="ja-JP" sz="4000" dirty="0"/>
            </a:br>
            <a:br>
              <a:rPr kumimoji="1" lang="en-US" altLang="ja-JP" sz="4000" dirty="0"/>
            </a:br>
            <a:r>
              <a:rPr kumimoji="1" lang="ja-JP" altLang="en-US" sz="4000" dirty="0"/>
              <a:t>（模造紙に記入）</a:t>
            </a:r>
            <a:endParaRPr kumimoji="1" lang="ja-JP" altLang="en-US" sz="3600" dirty="0"/>
          </a:p>
        </p:txBody>
      </p:sp>
      <p:sp>
        <p:nvSpPr>
          <p:cNvPr id="3" name="コンテンツ プレースホルダー 2">
            <a:extLst>
              <a:ext uri="{FF2B5EF4-FFF2-40B4-BE49-F238E27FC236}">
                <a16:creationId xmlns:a16="http://schemas.microsoft.com/office/drawing/2014/main" id="{226B44E8-B2AA-4BD1-AFD9-E1FF5FD31C5D}"/>
              </a:ext>
            </a:extLst>
          </p:cNvPr>
          <p:cNvSpPr>
            <a:spLocks noGrp="1"/>
          </p:cNvSpPr>
          <p:nvPr>
            <p:ph idx="1"/>
          </p:nvPr>
        </p:nvSpPr>
        <p:spPr>
          <a:xfrm>
            <a:off x="150065" y="2718209"/>
            <a:ext cx="4612435" cy="3785419"/>
          </a:xfrm>
        </p:spPr>
        <p:txBody>
          <a:bodyPr>
            <a:normAutofit/>
          </a:bodyPr>
          <a:lstStyle/>
          <a:p>
            <a:pPr marL="0" indent="0">
              <a:buNone/>
            </a:pPr>
            <a:r>
              <a:rPr lang="ja-JP" altLang="en-US" sz="3600" dirty="0"/>
              <a:t>グ</a:t>
            </a:r>
            <a:r>
              <a:rPr kumimoji="1" lang="ja-JP" altLang="en-US" sz="3600" dirty="0"/>
              <a:t>ループ内で自己紹介をしましょう</a:t>
            </a:r>
            <a:r>
              <a:rPr kumimoji="1" lang="en-US" altLang="ja-JP" sz="3600" dirty="0"/>
              <a:t>!(^^)!</a:t>
            </a:r>
          </a:p>
          <a:p>
            <a:pPr marL="0" indent="0">
              <a:buNone/>
            </a:pPr>
            <a:endParaRPr lang="en-US" altLang="ja-JP" sz="3600" dirty="0"/>
          </a:p>
          <a:p>
            <a:pPr marL="0" indent="0">
              <a:buNone/>
            </a:pPr>
            <a:r>
              <a:rPr lang="ja-JP" altLang="en-US" sz="3600" dirty="0"/>
              <a:t>管理者、書記を１名ずつ決めてください</a:t>
            </a:r>
            <a:endParaRPr kumimoji="1" lang="en-US" altLang="ja-JP" sz="3600" dirty="0"/>
          </a:p>
        </p:txBody>
      </p:sp>
      <p:graphicFrame>
        <p:nvGraphicFramePr>
          <p:cNvPr id="4" name="表 4">
            <a:extLst>
              <a:ext uri="{FF2B5EF4-FFF2-40B4-BE49-F238E27FC236}">
                <a16:creationId xmlns:a16="http://schemas.microsoft.com/office/drawing/2014/main" id="{BC3E6FE5-5E70-42BD-B44D-B02EAEFB16FB}"/>
              </a:ext>
            </a:extLst>
          </p:cNvPr>
          <p:cNvGraphicFramePr>
            <a:graphicFrameLocks noGrp="1"/>
          </p:cNvGraphicFramePr>
          <p:nvPr>
            <p:extLst>
              <p:ext uri="{D42A27DB-BD31-4B8C-83A1-F6EECF244321}">
                <p14:modId xmlns:p14="http://schemas.microsoft.com/office/powerpoint/2010/main" val="462862613"/>
              </p:ext>
            </p:extLst>
          </p:nvPr>
        </p:nvGraphicFramePr>
        <p:xfrm>
          <a:off x="4791077" y="1014983"/>
          <a:ext cx="6864123" cy="5267076"/>
        </p:xfrm>
        <a:graphic>
          <a:graphicData uri="http://schemas.openxmlformats.org/drawingml/2006/table">
            <a:tbl>
              <a:tblPr firstRow="1" bandRow="1">
                <a:tableStyleId>{21E4AEA4-8DFA-4A89-87EB-49C32662AFE0}</a:tableStyleId>
              </a:tblPr>
              <a:tblGrid>
                <a:gridCol w="6864123">
                  <a:extLst>
                    <a:ext uri="{9D8B030D-6E8A-4147-A177-3AD203B41FA5}">
                      <a16:colId xmlns:a16="http://schemas.microsoft.com/office/drawing/2014/main" val="2745814398"/>
                    </a:ext>
                  </a:extLst>
                </a:gridCol>
              </a:tblGrid>
              <a:tr h="830464">
                <a:tc>
                  <a:txBody>
                    <a:bodyPr/>
                    <a:lstStyle/>
                    <a:p>
                      <a:r>
                        <a:rPr kumimoji="1" lang="ja-JP" altLang="en-US" sz="3000" dirty="0">
                          <a:solidFill>
                            <a:schemeClr val="tx1"/>
                          </a:solidFill>
                        </a:rPr>
                        <a:t>①事業名　　　居宅など</a:t>
                      </a:r>
                    </a:p>
                  </a:txBody>
                  <a:tcPr marL="155389" marR="155389" marT="77695" marB="77695"/>
                </a:tc>
                <a:extLst>
                  <a:ext uri="{0D108BD9-81ED-4DB2-BD59-A6C34878D82A}">
                    <a16:rowId xmlns:a16="http://schemas.microsoft.com/office/drawing/2014/main" val="3566608743"/>
                  </a:ext>
                </a:extLst>
              </a:tr>
              <a:tr h="875430">
                <a:tc>
                  <a:txBody>
                    <a:bodyPr/>
                    <a:lstStyle/>
                    <a:p>
                      <a:r>
                        <a:rPr kumimoji="1" lang="ja-JP" altLang="en-US" sz="3000" dirty="0"/>
                        <a:t>②事業所名　　ネーミングしましょう</a:t>
                      </a:r>
                    </a:p>
                  </a:txBody>
                  <a:tcPr marL="155389" marR="155389" marT="77695" marB="77695"/>
                </a:tc>
                <a:extLst>
                  <a:ext uri="{0D108BD9-81ED-4DB2-BD59-A6C34878D82A}">
                    <a16:rowId xmlns:a16="http://schemas.microsoft.com/office/drawing/2014/main" val="1221632445"/>
                  </a:ext>
                </a:extLst>
              </a:tr>
              <a:tr h="830464">
                <a:tc>
                  <a:txBody>
                    <a:bodyPr/>
                    <a:lstStyle/>
                    <a:p>
                      <a:r>
                        <a:rPr kumimoji="1" lang="ja-JP" altLang="en-US" sz="3000" dirty="0"/>
                        <a:t>③職員数　　　　約〇〇人</a:t>
                      </a:r>
                    </a:p>
                  </a:txBody>
                  <a:tcPr marL="155389" marR="155389" marT="77695" marB="77695"/>
                </a:tc>
                <a:extLst>
                  <a:ext uri="{0D108BD9-81ED-4DB2-BD59-A6C34878D82A}">
                    <a16:rowId xmlns:a16="http://schemas.microsoft.com/office/drawing/2014/main" val="2430326991"/>
                  </a:ext>
                </a:extLst>
              </a:tr>
              <a:tr h="830464">
                <a:tc>
                  <a:txBody>
                    <a:bodyPr/>
                    <a:lstStyle/>
                    <a:p>
                      <a:r>
                        <a:rPr kumimoji="1" lang="ja-JP" altLang="en-US" sz="3000" dirty="0"/>
                        <a:t>④利用者数　　　約〇〇人</a:t>
                      </a:r>
                    </a:p>
                  </a:txBody>
                  <a:tcPr marL="155389" marR="155389" marT="77695" marB="77695"/>
                </a:tc>
                <a:extLst>
                  <a:ext uri="{0D108BD9-81ED-4DB2-BD59-A6C34878D82A}">
                    <a16:rowId xmlns:a16="http://schemas.microsoft.com/office/drawing/2014/main" val="2495105513"/>
                  </a:ext>
                </a:extLst>
              </a:tr>
              <a:tr h="830464">
                <a:tc>
                  <a:txBody>
                    <a:bodyPr/>
                    <a:lstStyle/>
                    <a:p>
                      <a:r>
                        <a:rPr kumimoji="1" lang="ja-JP" altLang="en-US" sz="3000" dirty="0"/>
                        <a:t>⑤建物の場所　　高台？川のそば？</a:t>
                      </a:r>
                      <a:endParaRPr kumimoji="1" lang="en-US" altLang="ja-JP" sz="3000" dirty="0"/>
                    </a:p>
                  </a:txBody>
                  <a:tcPr marL="155389" marR="155389" marT="77695" marB="77695"/>
                </a:tc>
                <a:extLst>
                  <a:ext uri="{0D108BD9-81ED-4DB2-BD59-A6C34878D82A}">
                    <a16:rowId xmlns:a16="http://schemas.microsoft.com/office/drawing/2014/main" val="1619304870"/>
                  </a:ext>
                </a:extLst>
              </a:tr>
              <a:tr h="1055897">
                <a:tc>
                  <a:txBody>
                    <a:bodyPr/>
                    <a:lstStyle/>
                    <a:p>
                      <a:r>
                        <a:rPr kumimoji="1" lang="ja-JP" altLang="en-US" sz="3000" dirty="0"/>
                        <a:t>⑥建物の構造　　木造？鉄筋？</a:t>
                      </a:r>
                      <a:endParaRPr kumimoji="1" lang="en-US" altLang="ja-JP" sz="3000" dirty="0"/>
                    </a:p>
                    <a:p>
                      <a:r>
                        <a:rPr kumimoji="1" lang="ja-JP" altLang="en-US" sz="3000" dirty="0"/>
                        <a:t>　　　　　　　　マンション？</a:t>
                      </a:r>
                    </a:p>
                  </a:txBody>
                  <a:tcPr marL="155389" marR="155389" marT="77695" marB="77695"/>
                </a:tc>
                <a:extLst>
                  <a:ext uri="{0D108BD9-81ED-4DB2-BD59-A6C34878D82A}">
                    <a16:rowId xmlns:a16="http://schemas.microsoft.com/office/drawing/2014/main" val="3889561008"/>
                  </a:ext>
                </a:extLst>
              </a:tr>
            </a:tbl>
          </a:graphicData>
        </a:graphic>
      </p:graphicFrame>
    </p:spTree>
    <p:extLst>
      <p:ext uri="{BB962C8B-B14F-4D97-AF65-F5344CB8AC3E}">
        <p14:creationId xmlns:p14="http://schemas.microsoft.com/office/powerpoint/2010/main" val="3791072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68FDB8-5937-4200-889A-9553DB65E41F}"/>
              </a:ext>
            </a:extLst>
          </p:cNvPr>
          <p:cNvSpPr>
            <a:spLocks noGrp="1"/>
          </p:cNvSpPr>
          <p:nvPr>
            <p:ph type="title"/>
          </p:nvPr>
        </p:nvSpPr>
        <p:spPr>
          <a:xfrm>
            <a:off x="1465010" y="1495425"/>
            <a:ext cx="3218218" cy="1114425"/>
          </a:xfrm>
          <a:noFill/>
        </p:spPr>
        <p:txBody>
          <a:bodyPr vert="horz" lIns="91440" tIns="45720" rIns="91440" bIns="45720" rtlCol="0" anchor="b">
            <a:normAutofit/>
          </a:bodyPr>
          <a:lstStyle/>
          <a:p>
            <a:r>
              <a:rPr kumimoji="1" lang="ja-JP" altLang="en-US" sz="4600" dirty="0">
                <a:latin typeface="HGS創英角ﾎﾟｯﾌﾟ体" panose="040B0A00000000000000" pitchFamily="50" charset="-128"/>
                <a:ea typeface="HGS創英角ﾎﾟｯﾌﾟ体" panose="040B0A00000000000000" pitchFamily="50" charset="-128"/>
              </a:rPr>
              <a:t>地域の設定</a:t>
            </a:r>
          </a:p>
        </p:txBody>
      </p:sp>
      <p:graphicFrame>
        <p:nvGraphicFramePr>
          <p:cNvPr id="6" name="コンテンツ プレースホルダー 2">
            <a:extLst>
              <a:ext uri="{FF2B5EF4-FFF2-40B4-BE49-F238E27FC236}">
                <a16:creationId xmlns:a16="http://schemas.microsoft.com/office/drawing/2014/main" id="{7A0F527B-2AEF-4A44-C798-9EE7FFD60164}"/>
              </a:ext>
            </a:extLst>
          </p:cNvPr>
          <p:cNvGraphicFramePr>
            <a:graphicFrameLocks noGrp="1"/>
          </p:cNvGraphicFramePr>
          <p:nvPr>
            <p:ph idx="1"/>
            <p:extLst>
              <p:ext uri="{D42A27DB-BD31-4B8C-83A1-F6EECF244321}">
                <p14:modId xmlns:p14="http://schemas.microsoft.com/office/powerpoint/2010/main" val="2994337382"/>
              </p:ext>
            </p:extLst>
          </p:nvPr>
        </p:nvGraphicFramePr>
        <p:xfrm>
          <a:off x="5550787" y="1253331"/>
          <a:ext cx="571635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7827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45E61B-87CC-0ACF-6A1A-22A56E57E34C}"/>
              </a:ext>
            </a:extLst>
          </p:cNvPr>
          <p:cNvSpPr>
            <a:spLocks noGrp="1"/>
          </p:cNvSpPr>
          <p:nvPr>
            <p:ph type="title"/>
          </p:nvPr>
        </p:nvSpPr>
        <p:spPr>
          <a:xfrm>
            <a:off x="1809549" y="280804"/>
            <a:ext cx="9711891" cy="1325563"/>
          </a:xfrm>
        </p:spPr>
        <p:txBody>
          <a:bodyPr/>
          <a:lstStyle/>
          <a:p>
            <a:r>
              <a:rPr lang="ja-JP" altLang="en-US" dirty="0">
                <a:latin typeface="HGP創英角ﾎﾟｯﾌﾟ体" panose="040B0A00000000000000" pitchFamily="50" charset="-128"/>
                <a:ea typeface="HGP創英角ﾎﾟｯﾌﾟ体" panose="040B0A00000000000000" pitchFamily="50" charset="-128"/>
              </a:rPr>
              <a:t>みやき町ハザードマップ（洪水）</a:t>
            </a:r>
            <a:endParaRPr kumimoji="1" lang="ja-JP" altLang="en-US" dirty="0">
              <a:latin typeface="HGP創英角ﾎﾟｯﾌﾟ体" panose="040B0A00000000000000" pitchFamily="50" charset="-128"/>
              <a:ea typeface="HGP創英角ﾎﾟｯﾌﾟ体" panose="040B0A00000000000000" pitchFamily="50" charset="-128"/>
            </a:endParaRPr>
          </a:p>
        </p:txBody>
      </p:sp>
      <p:pic>
        <p:nvPicPr>
          <p:cNvPr id="5" name="コンテンツ プレースホルダー 4">
            <a:extLst>
              <a:ext uri="{FF2B5EF4-FFF2-40B4-BE49-F238E27FC236}">
                <a16:creationId xmlns:a16="http://schemas.microsoft.com/office/drawing/2014/main" id="{97FE1FC5-7C06-7694-5D96-67AB87EF6B2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3" t="15600" r="31283" b="4830"/>
          <a:stretch/>
        </p:blipFill>
        <p:spPr>
          <a:xfrm>
            <a:off x="1971474" y="1374859"/>
            <a:ext cx="7863904" cy="5386387"/>
          </a:xfrm>
        </p:spPr>
      </p:pic>
    </p:spTree>
    <p:extLst>
      <p:ext uri="{BB962C8B-B14F-4D97-AF65-F5344CB8AC3E}">
        <p14:creationId xmlns:p14="http://schemas.microsoft.com/office/powerpoint/2010/main" val="326487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BFCA6B-BC4C-D692-1B32-E76C4CC1EFF7}"/>
              </a:ext>
            </a:extLst>
          </p:cNvPr>
          <p:cNvSpPr>
            <a:spLocks noGrp="1"/>
          </p:cNvSpPr>
          <p:nvPr>
            <p:ph type="title"/>
          </p:nvPr>
        </p:nvSpPr>
        <p:spPr>
          <a:xfrm>
            <a:off x="1776262" y="125129"/>
            <a:ext cx="8819816" cy="1325563"/>
          </a:xfrm>
        </p:spPr>
        <p:txBody>
          <a:bodyPr/>
          <a:lstStyle/>
          <a:p>
            <a:r>
              <a:rPr kumimoji="1" lang="ja-JP" altLang="en-US" dirty="0">
                <a:latin typeface="HGP創英角ﾎﾟｯﾌﾟ体" panose="040B0A00000000000000" pitchFamily="50" charset="-128"/>
                <a:ea typeface="HGP創英角ﾎﾟｯﾌﾟ体" panose="040B0A00000000000000" pitchFamily="50" charset="-128"/>
              </a:rPr>
              <a:t>みやき町ハザードマップ（土砂災害）</a:t>
            </a:r>
          </a:p>
        </p:txBody>
      </p:sp>
      <p:pic>
        <p:nvPicPr>
          <p:cNvPr id="5" name="コンテンツ プレースホルダー 4">
            <a:extLst>
              <a:ext uri="{FF2B5EF4-FFF2-40B4-BE49-F238E27FC236}">
                <a16:creationId xmlns:a16="http://schemas.microsoft.com/office/drawing/2014/main" id="{A3A04451-603A-ADE6-757B-15ADCED70811}"/>
              </a:ext>
            </a:extLst>
          </p:cNvPr>
          <p:cNvPicPr>
            <a:picLocks noGrp="1" noChangeAspect="1"/>
          </p:cNvPicPr>
          <p:nvPr>
            <p:ph idx="1"/>
          </p:nvPr>
        </p:nvPicPr>
        <p:blipFill rotWithShape="1">
          <a:blip r:embed="rId2"/>
          <a:srcRect t="12238" r="28018" b="4811"/>
          <a:stretch/>
        </p:blipFill>
        <p:spPr>
          <a:xfrm>
            <a:off x="1776262" y="1450692"/>
            <a:ext cx="8731985" cy="5167312"/>
          </a:xfrm>
        </p:spPr>
      </p:pic>
    </p:spTree>
    <p:extLst>
      <p:ext uri="{BB962C8B-B14F-4D97-AF65-F5344CB8AC3E}">
        <p14:creationId xmlns:p14="http://schemas.microsoft.com/office/powerpoint/2010/main" val="26491224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3926</TotalTime>
  <Words>662</Words>
  <Application>Microsoft Office PowerPoint</Application>
  <PresentationFormat>ワイド画面</PresentationFormat>
  <Paragraphs>117</Paragraphs>
  <Slides>18</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2</vt:i4>
      </vt:variant>
      <vt:variant>
        <vt:lpstr>スライド タイトル</vt:lpstr>
      </vt:variant>
      <vt:variant>
        <vt:i4>18</vt:i4>
      </vt:variant>
    </vt:vector>
  </HeadingPairs>
  <TitlesOfParts>
    <vt:vector size="28" baseType="lpstr">
      <vt:lpstr>HGP創英角ﾎﾟｯﾌﾟ体</vt:lpstr>
      <vt:lpstr>HGS創英角ﾎﾟｯﾌﾟ体</vt:lpstr>
      <vt:lpstr>HG創英角ﾎﾟｯﾌﾟ体</vt:lpstr>
      <vt:lpstr>游ゴシック Light</vt:lpstr>
      <vt:lpstr>Arial</vt:lpstr>
      <vt:lpstr>Calibri</vt:lpstr>
      <vt:lpstr>Calibri Light</vt:lpstr>
      <vt:lpstr>Office テーマ</vt:lpstr>
      <vt:lpstr>Worksheet</vt:lpstr>
      <vt:lpstr>Acrobat Document</vt:lpstr>
      <vt:lpstr>災害対策机上訓練</vt:lpstr>
      <vt:lpstr>災害対策机上訓練とは、</vt:lpstr>
      <vt:lpstr>机上訓練の目的</vt:lpstr>
      <vt:lpstr>机上訓練の流れ</vt:lpstr>
      <vt:lpstr>グループワークの設定</vt:lpstr>
      <vt:lpstr>事業所の設定  （模造紙に記入）</vt:lpstr>
      <vt:lpstr>地域の設定</vt:lpstr>
      <vt:lpstr>みやき町ハザードマップ（洪水）</vt:lpstr>
      <vt:lpstr>みやき町ハザードマップ（土砂災害）</vt:lpstr>
      <vt:lpstr>PowerPoint プレゼンテーション</vt:lpstr>
      <vt:lpstr>机上訓練フェーズシートの記入方法</vt:lpstr>
      <vt:lpstr>PowerPoint プレゼンテーション</vt:lpstr>
      <vt:lpstr>支援者求めにられる力とは、</vt:lpstr>
      <vt:lpstr>災害は平等、被害は不平等 </vt:lpstr>
      <vt:lpstr>PowerPoint プレゼンテーション</vt:lpstr>
      <vt:lpstr>PowerPoint プレゼンテーション</vt:lpstr>
      <vt:lpstr>参考文献</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朝長 由美子</dc:creator>
  <cp:lastModifiedBy>由美子 朝長</cp:lastModifiedBy>
  <cp:revision>4</cp:revision>
  <cp:lastPrinted>2023-07-22T12:22:08Z</cp:lastPrinted>
  <dcterms:created xsi:type="dcterms:W3CDTF">2023-07-22T11:44:19Z</dcterms:created>
  <dcterms:modified xsi:type="dcterms:W3CDTF">2023-10-06T15:04:11Z</dcterms:modified>
</cp:coreProperties>
</file>