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54" y="11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C85B0-4111-4EF0-880D-D57734AB7D65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58688-636E-4CE0-9DAC-A92C018F4E3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9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58688-636E-4CE0-9DAC-A92C018F4E3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1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5C39B-29B7-4434-9AE1-323688597AA3}" type="datetimeFigureOut">
              <a:rPr kumimoji="1" lang="ja-JP" altLang="en-US" smtClean="0"/>
              <a:pPr/>
              <a:t>2016/8/31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08DA-5C26-463E-917F-AADE737B3D0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nyoukika@ml.cc.sag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60648" y="2051720"/>
            <a:ext cx="6372708" cy="267900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-11143" y="7972125"/>
            <a:ext cx="6858000" cy="11363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0" y="-36512"/>
            <a:ext cx="6858000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32656" y="899592"/>
            <a:ext cx="6525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謹啓　皆様方におかれましては益々御健勝のこととお慶び申し上げます。</a:t>
            </a:r>
            <a:endParaRPr kumimoji="1" 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/>
              <a:t>下記の要領にて実習を取り入れた排尿管理セミナーを予定致しました。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現場での排尿ケアの実践にお役立て頂ければと存じます。参加には予約登録が必要です。</a:t>
            </a:r>
            <a:endParaRPr lang="en-US" altLang="ja-JP" sz="1200" dirty="0"/>
          </a:p>
          <a:p>
            <a:pPr>
              <a:lnSpc>
                <a:spcPct val="150000"/>
              </a:lnSpc>
            </a:pPr>
            <a:r>
              <a:rPr lang="ja-JP" altLang="en-US" sz="1200" dirty="0"/>
              <a:t>なお会場に排泄ケア、高齢者医療関連製品の展示も行いますのでご自由にご覧ください。 　　謹白</a:t>
            </a:r>
            <a:endParaRPr lang="ja-JP" altLang="en-US" sz="1200" dirty="0">
              <a:latin typeface="ＭＳ 明朝" pitchFamily="17" charset="-128"/>
              <a:ea typeface="ＭＳ 明朝" pitchFamily="17" charset="-128"/>
              <a:cs typeface="ＭＳ Ｐゴシック" pitchFamily="50" charset="-128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72133" y="1979712"/>
            <a:ext cx="655272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6388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日　　時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　　</a:t>
            </a:r>
            <a:r>
              <a:rPr kumimoji="1" 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平成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28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年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11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月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12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日（土）　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11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00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～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16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effectLst/>
                <a:latin typeface="+mj-ea"/>
                <a:ea typeface="+mj-ea"/>
                <a:cs typeface="Times New Roman" pitchFamily="18" charset="0"/>
              </a:rPr>
              <a:t>00</a:t>
            </a:r>
            <a:endParaRPr lang="en-US" altLang="ja-JP" sz="1400" dirty="0">
              <a:latin typeface="+mj-ea"/>
              <a:ea typeface="+mj-ea"/>
              <a:cs typeface="Times New Roman" pitchFamily="18" charset="0"/>
            </a:endParaRPr>
          </a:p>
          <a:p>
            <a:pPr lvl="0" indent="3063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【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場　　所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】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　　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佐賀大学医学部看護学科棟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zh-TW" altLang="en-US" sz="1050" dirty="0">
                <a:latin typeface="+mj-ea"/>
                <a:ea typeface="+mj-ea"/>
              </a:rPr>
              <a:t>〒</a:t>
            </a:r>
            <a:r>
              <a:rPr lang="en-US" altLang="ja-JP" sz="1050" dirty="0">
                <a:latin typeface="+mj-ea"/>
                <a:ea typeface="+mj-ea"/>
              </a:rPr>
              <a:t>849-8501</a:t>
            </a:r>
            <a:r>
              <a:rPr lang="zh-TW" altLang="en-US" sz="1100" dirty="0">
                <a:latin typeface="+mj-ea"/>
                <a:ea typeface="+mj-ea"/>
              </a:rPr>
              <a:t>　</a:t>
            </a:r>
            <a:r>
              <a:rPr lang="ja-JP" altLang="en-US" sz="1100" dirty="0">
                <a:latin typeface="+mj-ea"/>
                <a:ea typeface="+mj-ea"/>
              </a:rPr>
              <a:t>佐賀県佐賀市鍋島</a:t>
            </a:r>
            <a:r>
              <a:rPr lang="en-US" altLang="ja-JP" sz="1100" dirty="0">
                <a:latin typeface="+mj-ea"/>
                <a:ea typeface="+mj-ea"/>
              </a:rPr>
              <a:t>5</a:t>
            </a:r>
            <a:r>
              <a:rPr lang="ja-JP" altLang="en-US" sz="1100" dirty="0">
                <a:latin typeface="+mj-ea"/>
                <a:ea typeface="+mj-ea"/>
              </a:rPr>
              <a:t>丁目</a:t>
            </a:r>
            <a:r>
              <a:rPr lang="en-US" altLang="ja-JP" sz="1100" dirty="0">
                <a:latin typeface="+mj-ea"/>
                <a:ea typeface="+mj-ea"/>
              </a:rPr>
              <a:t>1</a:t>
            </a:r>
            <a:r>
              <a:rPr lang="ja-JP" altLang="en-US" sz="1100" dirty="0">
                <a:latin typeface="+mj-ea"/>
                <a:ea typeface="+mj-ea"/>
              </a:rPr>
              <a:t>－</a:t>
            </a:r>
            <a:r>
              <a:rPr lang="en-US" altLang="ja-JP" sz="1100" dirty="0">
                <a:latin typeface="+mj-ea"/>
                <a:ea typeface="+mj-ea"/>
              </a:rPr>
              <a:t>1</a:t>
            </a:r>
            <a:endParaRPr lang="en-US" altLang="ja-JP" sz="1050" dirty="0">
              <a:latin typeface="+mj-ea"/>
              <a:ea typeface="+mj-ea"/>
              <a:cs typeface="Times New Roman" pitchFamily="18" charset="0"/>
            </a:endParaRPr>
          </a:p>
          <a:p>
            <a:pPr marL="0" marR="0" lvl="0" indent="306388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対　　象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　　排尿管理に携わる医療スタッフ</a:t>
            </a:r>
            <a:r>
              <a:rPr lang="ja-JP" altLang="en-US" sz="1100" b="1" dirty="0">
                <a:latin typeface="+mj-ea"/>
                <a:ea typeface="+mj-ea"/>
                <a:cs typeface="Times New Roman" pitchFamily="18" charset="0"/>
              </a:rPr>
              <a:t>（介護士、看護師、</a:t>
            </a:r>
            <a:r>
              <a:rPr lang="ja-JP" altLang="en-US" sz="1100" b="1" dirty="0" smtClean="0">
                <a:latin typeface="+mj-ea"/>
                <a:ea typeface="+mj-ea"/>
                <a:cs typeface="Times New Roman" pitchFamily="18" charset="0"/>
              </a:rPr>
              <a:t>ケースワーカー、医師等</a:t>
            </a:r>
            <a:r>
              <a:rPr lang="ja-JP" altLang="en-US" sz="1100" b="1" dirty="0">
                <a:latin typeface="+mj-ea"/>
                <a:ea typeface="+mj-ea"/>
                <a:cs typeface="Times New Roman" pitchFamily="18" charset="0"/>
              </a:rPr>
              <a:t>）</a:t>
            </a:r>
            <a:r>
              <a:rPr lang="ja-JP" altLang="en-US" sz="1200" b="1" dirty="0">
                <a:latin typeface="+mj-ea"/>
                <a:ea typeface="+mj-ea"/>
                <a:cs typeface="Times New Roman" pitchFamily="18" charset="0"/>
              </a:rPr>
              <a:t>　</a:t>
            </a:r>
            <a:endParaRPr lang="en-US" altLang="ja-JP" sz="1400" b="1" dirty="0">
              <a:latin typeface="+mj-ea"/>
              <a:ea typeface="+mj-ea"/>
              <a:cs typeface="Times New Roman" pitchFamily="18" charset="0"/>
            </a:endParaRPr>
          </a:p>
          <a:p>
            <a:pPr marL="0" marR="0" lvl="0" indent="306388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会　　費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　  </a:t>
            </a: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1,000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円 （テキスト代、昼食代を含む）　　　　　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lvl="0" indent="3063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申し込み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  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11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月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7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日（月）までにお申し込みください　（定員 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100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名）</a:t>
            </a:r>
            <a:endParaRPr lang="en-US" altLang="ja-JP" sz="1400" b="1" dirty="0">
              <a:latin typeface="+mj-ea"/>
              <a:ea typeface="+mj-ea"/>
              <a:cs typeface="Times New Roman" pitchFamily="18" charset="0"/>
            </a:endParaRPr>
          </a:p>
          <a:p>
            <a:pPr indent="3063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　　　　　　　　①</a:t>
            </a:r>
            <a:r>
              <a:rPr lang="en-US" altLang="ja-JP" sz="1400" b="1" dirty="0">
                <a:latin typeface="+mj-ea"/>
                <a:ea typeface="+mj-ea"/>
                <a:cs typeface="Times New Roman" pitchFamily="18" charset="0"/>
              </a:rPr>
              <a:t>Web</a:t>
            </a:r>
            <a:r>
              <a:rPr lang="ja-JP" altLang="en-US" sz="1400" b="1" dirty="0">
                <a:latin typeface="+mj-ea"/>
                <a:ea typeface="+mj-ea"/>
                <a:cs typeface="Times New Roman" pitchFamily="18" charset="0"/>
              </a:rPr>
              <a:t>申し込み</a:t>
            </a:r>
            <a:r>
              <a:rPr lang="ja-JP" altLang="en-US" sz="1400" b="1" dirty="0">
                <a:latin typeface="+mn-ea"/>
                <a:cs typeface="Times New Roman" pitchFamily="18" charset="0"/>
              </a:rPr>
              <a:t>　</a:t>
            </a:r>
            <a:r>
              <a:rPr lang="en-US" altLang="ja-JP" sz="1400" b="1" dirty="0">
                <a:latin typeface="+mn-ea"/>
                <a:cs typeface="Times New Roman" pitchFamily="18" charset="0"/>
              </a:rPr>
              <a:t>http://minnano-haisetsu.com/</a:t>
            </a:r>
          </a:p>
          <a:p>
            <a:pPr indent="3063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　 ②</a:t>
            </a:r>
            <a:r>
              <a:rPr lang="ja-JP" altLang="en-US" sz="1400" b="1" dirty="0">
                <a:latin typeface="+mj-ea"/>
                <a:cs typeface="Times New Roman" pitchFamily="18" charset="0"/>
              </a:rPr>
              <a:t>別紙申し込み用紙にて</a:t>
            </a:r>
            <a:r>
              <a:rPr lang="en-US" altLang="ja-JP" sz="1400" b="1" dirty="0">
                <a:latin typeface="+mj-ea"/>
                <a:cs typeface="Times New Roman" pitchFamily="18" charset="0"/>
              </a:rPr>
              <a:t>Fax</a:t>
            </a:r>
            <a:r>
              <a:rPr lang="ja-JP" altLang="en-US" sz="1400" b="1" dirty="0">
                <a:latin typeface="+mj-ea"/>
                <a:cs typeface="Times New Roman" pitchFamily="18" charset="0"/>
              </a:rPr>
              <a:t>申し込み</a:t>
            </a:r>
            <a:r>
              <a:rPr lang="ja-JP" altLang="en-US" sz="1400" b="1" dirty="0">
                <a:latin typeface="+mn-ea"/>
                <a:cs typeface="Times New Roman" pitchFamily="18" charset="0"/>
              </a:rPr>
              <a:t>　</a:t>
            </a:r>
            <a:endParaRPr lang="en-US" altLang="ja-JP" sz="1400" b="1" dirty="0" smtClean="0">
              <a:latin typeface="+mn-ea"/>
              <a:cs typeface="Times New Roman" pitchFamily="18" charset="0"/>
            </a:endParaRPr>
          </a:p>
          <a:p>
            <a:pPr indent="306388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b="1" dirty="0" smtClean="0">
                <a:latin typeface="+mn-ea"/>
                <a:cs typeface="Times New Roman" pitchFamily="18" charset="0"/>
              </a:rPr>
              <a:t>※</a:t>
            </a:r>
            <a:r>
              <a:rPr lang="ja-JP" altLang="en-US" sz="1200" b="1" dirty="0" smtClean="0">
                <a:latin typeface="+mn-ea"/>
                <a:cs typeface="Times New Roman" pitchFamily="18" charset="0"/>
              </a:rPr>
              <a:t>詳細はみんなの排泄ケアネットの</a:t>
            </a:r>
            <a:r>
              <a:rPr lang="en-US" altLang="ja-JP" sz="1200" b="1" dirty="0" smtClean="0">
                <a:latin typeface="+mn-ea"/>
                <a:cs typeface="Times New Roman" pitchFamily="18" charset="0"/>
              </a:rPr>
              <a:t>HP</a:t>
            </a:r>
            <a:r>
              <a:rPr lang="ja-JP" altLang="en-US" sz="1200" b="1" dirty="0" smtClean="0">
                <a:latin typeface="+mn-ea"/>
                <a:cs typeface="Times New Roman" pitchFamily="18" charset="0"/>
              </a:rPr>
              <a:t>を御覧下さい。</a:t>
            </a:r>
            <a:r>
              <a:rPr lang="en-US" altLang="ja-JP" sz="1200" b="1" dirty="0">
                <a:latin typeface="+mn-ea"/>
                <a:cs typeface="Times New Roman" pitchFamily="18" charset="0"/>
              </a:rPr>
              <a:t>http://minnano-haisetsu.com</a:t>
            </a:r>
            <a:r>
              <a:rPr lang="en-US" altLang="ja-JP" sz="1200" b="1" dirty="0" smtClean="0">
                <a:latin typeface="+mn-ea"/>
                <a:cs typeface="Times New Roman" pitchFamily="18" charset="0"/>
              </a:rPr>
              <a:t>/</a:t>
            </a:r>
            <a:r>
              <a:rPr lang="ja-JP" altLang="en-US" sz="1200" b="1" dirty="0">
                <a:latin typeface="+mn-ea"/>
                <a:cs typeface="Times New Roman" pitchFamily="18" charset="0"/>
              </a:rPr>
              <a:t>　</a:t>
            </a:r>
            <a:r>
              <a:rPr lang="ja-JP" altLang="en-US" sz="1400" b="1" dirty="0">
                <a:latin typeface="+mn-ea"/>
                <a:cs typeface="Times New Roman" pitchFamily="18" charset="0"/>
              </a:rPr>
              <a:t>　 　　　</a:t>
            </a:r>
            <a:endParaRPr lang="en-US" altLang="ja-JP" sz="1400" dirty="0">
              <a:latin typeface="+mn-ea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340768" y="7956376"/>
            <a:ext cx="4179349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主催</a:t>
            </a:r>
            <a:r>
              <a:rPr kumimoji="1" 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NPO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法人 みんなの排泄</a:t>
            </a:r>
            <a:r>
              <a:rPr kumimoji="1" lang="ja-JP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ケアネット・佐賀大学医学部泌尿器科</a:t>
            </a:r>
            <a:endParaRPr kumimoji="1" lang="en-US" altLang="ja-JP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501357" y="8554506"/>
            <a:ext cx="39453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40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9975" algn="l"/>
              </a:tabLst>
            </a:pPr>
            <a:r>
              <a:rPr kumimoji="1" 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〒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849-8501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佐賀市鍋島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5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丁目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1-1, 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佐賀大学医学部泌尿器科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Times New Roman" pitchFamily="18" charset="0"/>
            </a:endParaRPr>
          </a:p>
          <a:p>
            <a:pPr marL="0" marR="0" lvl="0" indent="2540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9975" algn="l"/>
              </a:tabLst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Tell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0952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－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34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－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2344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　（平日　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9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00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～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17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00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）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, Fax: 0952-34-2060</a:t>
            </a:r>
            <a:endParaRPr lang="en-US" altLang="ja-JP" sz="1000" dirty="0">
              <a:latin typeface="+mj-ea"/>
              <a:ea typeface="+mj-ea"/>
              <a:cs typeface="Times New Roman" pitchFamily="18" charset="0"/>
            </a:endParaRPr>
          </a:p>
          <a:p>
            <a:pPr marL="0" marR="0" lvl="0" indent="25400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39975" algn="l"/>
              </a:tabLst>
            </a:pP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E-mail: </a:t>
            </a:r>
            <a:r>
              <a:rPr kumimoji="1" lang="en-US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  <a:hlinkClick r:id="rId3"/>
              </a:rPr>
              <a:t>hinyoukika@ml.cc.saga-u.ac.jp</a:t>
            </a: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　　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116632" y="7956376"/>
            <a:ext cx="6480720" cy="0"/>
          </a:xfrm>
          <a:prstGeom prst="line">
            <a:avLst/>
          </a:prstGeom>
          <a:ln w="285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2276872" y="4716016"/>
            <a:ext cx="18918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solidFill>
                  <a:schemeClr val="accent1">
                    <a:lumMod val="50000"/>
                  </a:schemeClr>
                </a:solidFill>
              </a:rPr>
              <a:t>～　セミナー　内容　～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32962"/>
              </p:ext>
            </p:extLst>
          </p:nvPr>
        </p:nvGraphicFramePr>
        <p:xfrm>
          <a:off x="332656" y="4932040"/>
          <a:ext cx="6120679" cy="3080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05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86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3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3512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5404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6657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開会挨拶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みんなの排泄ケアネット　会長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魚住二郎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657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200" dirty="0"/>
                        <a:t>カテーテルの管理</a:t>
                      </a:r>
                      <a:endParaRPr lang="en-US" altLang="ja-JP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佐賀大学医学部泌尿器科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57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排尿日誌の活用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佐賀大学医学部泌尿器科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5988605"/>
                  </a:ext>
                </a:extLst>
              </a:tr>
              <a:tr h="26657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ランチョンセミナー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dirty="0"/>
                        <a:t>排泄関連製品の紹介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734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200" dirty="0"/>
                        <a:t>休憩</a:t>
                      </a:r>
                      <a:endParaRPr lang="en-US" altLang="ja-JP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4242005"/>
                  </a:ext>
                </a:extLst>
              </a:tr>
              <a:tr h="57738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200" dirty="0"/>
                        <a:t>実習  ①排泄に役立つリハビリ</a:t>
                      </a:r>
                      <a:endParaRPr lang="en-US" altLang="ja-JP" sz="1200" dirty="0"/>
                    </a:p>
                    <a:p>
                      <a:r>
                        <a:rPr lang="ja-JP" altLang="en-US" sz="1200" dirty="0"/>
                        <a:t>　　　　　</a:t>
                      </a:r>
                      <a:endParaRPr lang="en-US" altLang="ja-JP" sz="1200" dirty="0"/>
                    </a:p>
                    <a:p>
                      <a:r>
                        <a:rPr lang="ja-JP" altLang="en-US" sz="1200" dirty="0"/>
                        <a:t>　　　  ②オムツ実習</a:t>
                      </a:r>
                      <a:endParaRPr lang="en-US" altLang="ja-JP" sz="1200" dirty="0"/>
                    </a:p>
                    <a:p>
                      <a:pPr algn="r"/>
                      <a:r>
                        <a:rPr lang="ja-JP" altLang="en-US" sz="1050" dirty="0"/>
                        <a:t>　　　</a:t>
                      </a:r>
                      <a:r>
                        <a:rPr lang="ja-JP" altLang="en-US" sz="1000" dirty="0"/>
                        <a:t>～</a:t>
                      </a:r>
                      <a:r>
                        <a:rPr lang="en-US" altLang="ja-JP" sz="1000" dirty="0"/>
                        <a:t>ADL</a:t>
                      </a:r>
                      <a:r>
                        <a:rPr lang="ja-JP" altLang="en-US" sz="1000" dirty="0"/>
                        <a:t>にあわせたオムツの選択～</a:t>
                      </a:r>
                      <a:endParaRPr lang="en-US" altLang="ja-JP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佐賀大学医学部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</a:rPr>
                        <a:t>　先進総合機能回復センター・リハビリ科</a:t>
                      </a:r>
                      <a:endParaRPr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花王プロフェッショナル・サービス株式会社</a:t>
                      </a:r>
                      <a:endParaRPr kumimoji="1" lang="en-US" altLang="ja-JP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6578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Ｑ＆Ａコーナー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35879274"/>
                  </a:ext>
                </a:extLst>
              </a:tr>
              <a:tr h="619120">
                <a:tc>
                  <a:txBody>
                    <a:bodyPr/>
                    <a:lstStyle/>
                    <a:p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</a:t>
                      </a:r>
                      <a:r>
                        <a:rPr kumimoji="1" lang="ja-JP" altLang="en-US" sz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200" baseline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j-ea"/>
                          <a:ea typeface="+mj-ea"/>
                        </a:rPr>
                        <a:t>閉会　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佐賀大学泌尿器科　教授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野口　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404664" y="7596336"/>
            <a:ext cx="599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セミナー時間中に排泄ケア、高齢者医療関連製品の展示を行います（セミナー会場内）</a:t>
            </a:r>
            <a:endParaRPr lang="en-US" altLang="ja-JP" sz="1200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80728" y="8604448"/>
            <a:ext cx="81945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>
                <a:solidFill>
                  <a:prstClr val="black"/>
                </a:solidFill>
                <a:latin typeface="ＭＳ Ｐゴシック" panose="020B0600070205080204" pitchFamily="50" charset="-128"/>
                <a:cs typeface="Times New Roman" pitchFamily="18" charset="0"/>
              </a:rPr>
              <a:t>問い合わせ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179512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/>
              <a:t>　　排尿管理セミナー</a:t>
            </a:r>
          </a:p>
        </p:txBody>
      </p:sp>
      <p:sp>
        <p:nvSpPr>
          <p:cNvPr id="4" name="AutoShape 2" descr="みんなの排泄ケアネットロゴ.png を表示しています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AutoShape 4" descr="みんなの排泄ケアネットロゴ.png を表示しています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7" descr="みんなの排泄ケアネットロゴ.png を表示しています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1" name="Picture 3" descr="J:\排尿管理セミナー\無題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79512"/>
            <a:ext cx="1995987" cy="402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116632" y="8172400"/>
            <a:ext cx="640871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　　 </a:t>
            </a:r>
            <a:r>
              <a:rPr kumimoji="1" lang="ja-JP" altLang="en-US" sz="11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 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  <a:cs typeface="Times New Roman" pitchFamily="18" charset="0"/>
              </a:rPr>
              <a:t>後援：</a:t>
            </a: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佐賀県医師会（仮）、佐賀県老人福祉施設協議会（仮）、佐賀県介護老人保健施設協会（仮）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124744" y="8388424"/>
            <a:ext cx="44918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ea"/>
                <a:ea typeface="+mj-ea"/>
                <a:cs typeface="Times New Roman" pitchFamily="18" charset="0"/>
              </a:rPr>
              <a:t>*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ea"/>
                <a:ea typeface="+mj-ea"/>
                <a:cs typeface="Times New Roman" pitchFamily="18" charset="0"/>
              </a:rPr>
              <a:t>本講座は日医生涯教育講座</a:t>
            </a:r>
            <a:r>
              <a:rPr lang="en-US" altLang="ja-JP" sz="900" dirty="0" smtClean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2.</a:t>
            </a:r>
            <a:r>
              <a:rPr lang="en-US" altLang="ja-JP" sz="900" dirty="0">
                <a:solidFill>
                  <a:srgbClr val="002060"/>
                </a:solidFill>
                <a:latin typeface="+mj-ea"/>
                <a:ea typeface="+mj-ea"/>
                <a:cs typeface="Times New Roman" pitchFamily="18" charset="0"/>
              </a:rPr>
              <a:t>5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ea"/>
                <a:ea typeface="+mj-ea"/>
                <a:cs typeface="Times New Roman" pitchFamily="18" charset="0"/>
              </a:rPr>
              <a:t>単位が取得できます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ea"/>
                <a:ea typeface="+mj-ea"/>
                <a:cs typeface="Times New Roman" pitchFamily="18" charset="0"/>
              </a:rPr>
              <a:t>。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カリキュラムコード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：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2 </a:t>
            </a:r>
            <a:r>
              <a:rPr lang="ja-JP" altLang="en-US" sz="900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14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・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65 </a:t>
            </a:r>
            <a:r>
              <a:rPr kumimoji="1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・</a:t>
            </a:r>
            <a:r>
              <a:rPr kumimoji="1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  <a:cs typeface="Times New Roman" pitchFamily="18" charset="0"/>
              </a:rPr>
              <a:t>80 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133</Words>
  <Application>Microsoft Office PowerPoint</Application>
  <PresentationFormat>画面に合わせる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noguchi</dc:creator>
  <cp:lastModifiedBy>医学部泌尿器科３</cp:lastModifiedBy>
  <cp:revision>113</cp:revision>
  <cp:lastPrinted>2016-08-17T04:02:56Z</cp:lastPrinted>
  <dcterms:created xsi:type="dcterms:W3CDTF">2014-08-24T08:20:52Z</dcterms:created>
  <dcterms:modified xsi:type="dcterms:W3CDTF">2016-08-30T23:07:58Z</dcterms:modified>
</cp:coreProperties>
</file>