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99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376" y="-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5386151"/>
            <a:ext cx="6851142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642918" y="1619234"/>
            <a:ext cx="5518586" cy="1960033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642918" y="3611029"/>
            <a:ext cx="5518586" cy="123825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4095748"/>
            <a:ext cx="6858000" cy="1487985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5270215"/>
            <a:ext cx="6858000" cy="49215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5079714"/>
            <a:ext cx="6858000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5454071"/>
            <a:ext cx="68580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5767152"/>
            <a:ext cx="6858000" cy="737408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07442" y="5429258"/>
            <a:ext cx="6750558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14300" y="5358822"/>
            <a:ext cx="67437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07442" y="4953005"/>
            <a:ext cx="6750558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14300" y="5174966"/>
            <a:ext cx="67437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648078" y="5161992"/>
            <a:ext cx="1156368" cy="189896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571483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134892"/>
            <a:ext cx="6172200" cy="62496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666727"/>
            <a:ext cx="1543050" cy="790580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1667" y="666726"/>
            <a:ext cx="4514850" cy="790580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47" y="57147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47" y="2152636"/>
            <a:ext cx="6172200" cy="624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49699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908" y="3598321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908" y="1568430"/>
            <a:ext cx="5829300" cy="2000249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2012" y="0"/>
            <a:ext cx="6858000" cy="9144032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452972" y="5161992"/>
            <a:ext cx="1156368" cy="189896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756450" y="6667515"/>
            <a:ext cx="803678" cy="1382136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4381402" y="7810523"/>
            <a:ext cx="183815" cy="309324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4939611" y="7229688"/>
            <a:ext cx="2526269" cy="1258790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464984" y="5161992"/>
            <a:ext cx="1156368" cy="189896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768462" y="6667515"/>
            <a:ext cx="803678" cy="1382136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4393414" y="7810523"/>
            <a:ext cx="183815" cy="309324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47" y="57147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21447" y="2133601"/>
            <a:ext cx="3028950" cy="624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24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238237"/>
            <a:ext cx="6172200" cy="761995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5"/>
            <a:ext cx="3030141" cy="557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57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42899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303" y="958877"/>
            <a:ext cx="244315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61089" y="958877"/>
            <a:ext cx="3568307" cy="7613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6303" y="2571739"/>
            <a:ext cx="2443500" cy="60007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1649699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0354" y="6556431"/>
            <a:ext cx="5831150" cy="5715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8604" y="831779"/>
            <a:ext cx="4114800" cy="54864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21447" y="7239019"/>
            <a:ext cx="5840057" cy="13335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1600200" cy="48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3DF002-B585-4BBD-AF44-A4D8D367EBA1}" type="datetimeFigureOut">
              <a:rPr kumimoji="1" lang="ja-JP" altLang="en-US" smtClean="0"/>
              <a:pPr/>
              <a:t>15.2.19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1648933" y="2"/>
            <a:ext cx="3375446" cy="481796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5786454" y="0"/>
            <a:ext cx="1071546" cy="48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2654A9-DC11-4296-A722-B1BEB4551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0864" y="-17"/>
            <a:ext cx="6878270" cy="9142072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342900" y="571483"/>
            <a:ext cx="6172200" cy="1524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2134894"/>
            <a:ext cx="6172200" cy="624713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6054322" y="7770043"/>
            <a:ext cx="803678" cy="1382136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sgsagyou@star.saganet.ne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457892" y="152400"/>
            <a:ext cx="400110" cy="38625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400" b="1" dirty="0" smtClean="0"/>
              <a:t>第五十一回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佐賀県作業療法士会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学術研修会</a:t>
            </a:r>
            <a:endParaRPr lang="en-US" altLang="ja-JP" sz="14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7384" y="326648"/>
            <a:ext cx="49803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+mn-ea"/>
              </a:rPr>
              <a:t>日時</a:t>
            </a:r>
            <a:r>
              <a:rPr lang="en-US" altLang="ja-JP" sz="2400" b="1" dirty="0">
                <a:latin typeface="+mn-ea"/>
              </a:rPr>
              <a:t>:</a:t>
            </a:r>
            <a:r>
              <a:rPr kumimoji="1" lang="ja-JP" altLang="en-US" sz="2400" b="1" dirty="0" smtClean="0">
                <a:latin typeface="+mn-ea"/>
              </a:rPr>
              <a:t>平成 </a:t>
            </a:r>
            <a:r>
              <a:rPr lang="en-US" altLang="ja-JP" sz="2400" b="1" dirty="0" smtClean="0">
                <a:latin typeface="+mn-ea"/>
              </a:rPr>
              <a:t>27</a:t>
            </a:r>
            <a:r>
              <a:rPr lang="ja-JP" altLang="en-US" sz="2400" b="1" dirty="0" smtClean="0">
                <a:latin typeface="+mn-ea"/>
              </a:rPr>
              <a:t>年 </a:t>
            </a:r>
            <a:r>
              <a:rPr lang="en-US" altLang="ja-JP" sz="2800" b="1" dirty="0" smtClean="0">
                <a:latin typeface="+mn-ea"/>
              </a:rPr>
              <a:t>3</a:t>
            </a:r>
            <a:r>
              <a:rPr lang="ja-JP" altLang="en-US" sz="2400" b="1" dirty="0" smtClean="0">
                <a:latin typeface="+mn-ea"/>
              </a:rPr>
              <a:t>月</a:t>
            </a:r>
            <a:r>
              <a:rPr lang="en-US" altLang="ja-JP" sz="2800" b="1" dirty="0" smtClean="0">
                <a:latin typeface="+mn-ea"/>
              </a:rPr>
              <a:t>15</a:t>
            </a:r>
            <a:r>
              <a:rPr lang="ja-JP" altLang="en-US" sz="2800" b="1" dirty="0" smtClean="0">
                <a:latin typeface="+mn-ea"/>
              </a:rPr>
              <a:t>日</a:t>
            </a:r>
            <a:r>
              <a:rPr lang="ja-JP" altLang="en-US" sz="2400" b="1" dirty="0" smtClean="0">
                <a:latin typeface="+mn-ea"/>
              </a:rPr>
              <a:t>（</a:t>
            </a:r>
            <a:r>
              <a:rPr lang="ja-JP" altLang="en-US" sz="2800" b="1" dirty="0" smtClean="0">
                <a:latin typeface="+mn-ea"/>
              </a:rPr>
              <a:t>日</a:t>
            </a:r>
            <a:r>
              <a:rPr lang="ja-JP" altLang="en-US" sz="2400" b="1" dirty="0" smtClean="0">
                <a:latin typeface="+mn-ea"/>
              </a:rPr>
              <a:t>）</a:t>
            </a:r>
            <a:endParaRPr lang="en-US" altLang="ja-JP" sz="2400" b="1" dirty="0" smtClean="0">
              <a:latin typeface="+mn-ea"/>
            </a:endParaRPr>
          </a:p>
          <a:p>
            <a:r>
              <a:rPr kumimoji="1" lang="en-US" altLang="ja-JP" sz="2400" b="1" dirty="0">
                <a:latin typeface="+mn-ea"/>
              </a:rPr>
              <a:t> </a:t>
            </a:r>
            <a:r>
              <a:rPr kumimoji="1" lang="en-US" altLang="ja-JP" sz="2400" b="1" dirty="0" smtClean="0">
                <a:latin typeface="+mn-ea"/>
              </a:rPr>
              <a:t>   </a:t>
            </a:r>
            <a:r>
              <a:rPr kumimoji="1" lang="en-US" altLang="ja-JP" sz="2000" b="1" dirty="0" smtClean="0">
                <a:latin typeface="+mn-ea"/>
              </a:rPr>
              <a:t>9:</a:t>
            </a:r>
            <a:r>
              <a:rPr lang="ja-JP" altLang="ja-JP" sz="2000" b="1" dirty="0" smtClean="0">
                <a:latin typeface="+mn-ea"/>
              </a:rPr>
              <a:t>0</a:t>
            </a:r>
            <a:r>
              <a:rPr lang="en-US" altLang="ja-JP" sz="2000" b="1" dirty="0" smtClean="0">
                <a:latin typeface="+mn-ea"/>
              </a:rPr>
              <a:t>0</a:t>
            </a:r>
            <a:r>
              <a:rPr kumimoji="1" lang="ja-JP" altLang="en-US" sz="2000" b="1" dirty="0" smtClean="0">
                <a:latin typeface="+mn-ea"/>
              </a:rPr>
              <a:t>～</a:t>
            </a:r>
            <a:r>
              <a:rPr kumimoji="1" lang="en-US" altLang="ja-JP" sz="2000" b="1" dirty="0" smtClean="0">
                <a:latin typeface="+mn-ea"/>
              </a:rPr>
              <a:t>15:</a:t>
            </a:r>
            <a:r>
              <a:rPr lang="ja-JP" altLang="ja-JP" sz="2000" b="1" dirty="0" smtClean="0">
                <a:latin typeface="+mn-ea"/>
              </a:rPr>
              <a:t>1</a:t>
            </a:r>
            <a:r>
              <a:rPr lang="en-US" altLang="ja-JP" sz="2000" b="1" dirty="0" smtClean="0">
                <a:latin typeface="+mn-ea"/>
              </a:rPr>
              <a:t>0</a:t>
            </a:r>
            <a:r>
              <a:rPr kumimoji="1" lang="en-US" altLang="ja-JP" sz="2000" b="1" dirty="0" smtClean="0">
                <a:latin typeface="+mn-ea"/>
              </a:rPr>
              <a:t>(</a:t>
            </a:r>
            <a:r>
              <a:rPr kumimoji="1" lang="ja-JP" altLang="en-US" sz="2000" b="1" dirty="0" smtClean="0">
                <a:latin typeface="+mn-ea"/>
              </a:rPr>
              <a:t>受付開始 </a:t>
            </a:r>
            <a:r>
              <a:rPr lang="ja-JP" altLang="ja-JP" sz="2000" b="1" dirty="0" smtClean="0">
                <a:latin typeface="+mn-ea"/>
              </a:rPr>
              <a:t>8</a:t>
            </a:r>
            <a:r>
              <a:rPr kumimoji="1" lang="en-US" altLang="ja-JP" sz="2000" b="1" dirty="0" smtClean="0">
                <a:latin typeface="+mn-ea"/>
              </a:rPr>
              <a:t>:40)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7384" y="1422737"/>
            <a:ext cx="4709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場所</a:t>
            </a:r>
            <a:r>
              <a:rPr lang="en-US" altLang="ja-JP" sz="2400" b="1" dirty="0" smtClean="0">
                <a:latin typeface="+mn-ea"/>
              </a:rPr>
              <a:t>:</a:t>
            </a:r>
            <a:r>
              <a:rPr lang="ja-JP" altLang="en-US" sz="2400" dirty="0" smtClean="0">
                <a:latin typeface="+mn-ea"/>
              </a:rPr>
              <a:t>アバンセ</a:t>
            </a:r>
            <a:r>
              <a:rPr lang="ja-JP" altLang="en-US" sz="1200" dirty="0" smtClean="0">
                <a:latin typeface="+mn-ea"/>
              </a:rPr>
              <a:t>佐賀県立男女共同参画センター・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　　　　　　　　　　　　佐賀県立生涯学習センター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　　　　　佐賀市天神三丁目</a:t>
            </a:r>
            <a:r>
              <a:rPr lang="en-US" altLang="ja-JP" sz="1200" dirty="0" smtClean="0">
                <a:latin typeface="+mn-ea"/>
              </a:rPr>
              <a:t>2-11</a:t>
            </a:r>
            <a:r>
              <a:rPr lang="ja-JP" altLang="en-US" sz="1200" dirty="0" smtClean="0">
                <a:latin typeface="+mn-ea"/>
              </a:rPr>
              <a:t>（どんどんどんの森内）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　　　　　　　　　　　　　　電話：</a:t>
            </a:r>
            <a:r>
              <a:rPr lang="en-US" altLang="ja-JP" sz="1200" dirty="0" smtClean="0">
                <a:latin typeface="+mn-ea"/>
              </a:rPr>
              <a:t>0952-26-0011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7384" y="2590800"/>
            <a:ext cx="453650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n-ea"/>
              </a:rPr>
              <a:t>講師</a:t>
            </a:r>
            <a:r>
              <a:rPr lang="en-US" altLang="ja-JP" b="1" dirty="0" smtClean="0">
                <a:latin typeface="+mn-ea"/>
              </a:rPr>
              <a:t>:</a:t>
            </a:r>
            <a:r>
              <a:rPr lang="ja-JP" altLang="en-US" dirty="0" smtClean="0">
                <a:latin typeface="+mn-ea"/>
              </a:rPr>
              <a:t>熊谷 隆史 先生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200" dirty="0" smtClean="0">
                <a:latin typeface="+mn-ea"/>
              </a:rPr>
              <a:t>       (</a:t>
            </a:r>
            <a:r>
              <a:rPr lang="ja-JP" altLang="en-US" sz="1200" dirty="0" smtClean="0">
                <a:latin typeface="+mn-ea"/>
              </a:rPr>
              <a:t>医療福祉専門学校 緑生館 講師／作業療法士）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「</a:t>
            </a:r>
            <a:r>
              <a:rPr lang="ja-JP" altLang="en-US" sz="1400" b="1" dirty="0" smtClean="0">
                <a:latin typeface="+mn-ea"/>
              </a:rPr>
              <a:t>これからの地域における作業療法士の役割と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　　　　　　</a:t>
            </a:r>
            <a:r>
              <a:rPr lang="ja-JP" altLang="ja-JP" sz="1400" b="1" dirty="0" smtClean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　　　　生活行為向上マネジメント　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ja-JP" sz="1400" b="1" dirty="0" smtClean="0">
                <a:latin typeface="+mn-ea"/>
              </a:rPr>
              <a:t>　</a:t>
            </a:r>
            <a:r>
              <a:rPr lang="en-US" altLang="ja-JP" sz="1400" b="1" dirty="0" smtClean="0">
                <a:latin typeface="+mn-ea"/>
              </a:rPr>
              <a:t>〜</a:t>
            </a:r>
            <a:r>
              <a:rPr lang="ja-JP" altLang="en-US" sz="1400" b="1" dirty="0" smtClean="0">
                <a:latin typeface="+mn-ea"/>
              </a:rPr>
              <a:t>なぜ、生活行為向上マネジメントが必要か？</a:t>
            </a:r>
            <a:r>
              <a:rPr lang="en-US" altLang="ja-JP" sz="1400" b="1" dirty="0" err="1" smtClean="0">
                <a:latin typeface="+mn-ea"/>
              </a:rPr>
              <a:t>〜</a:t>
            </a:r>
            <a:r>
              <a:rPr lang="ja-JP" altLang="en-US" sz="1400" dirty="0" smtClean="0">
                <a:latin typeface="+mn-ea"/>
              </a:rPr>
              <a:t>」</a:t>
            </a:r>
            <a:endParaRPr lang="en-US" altLang="ja-JP" sz="1400" dirty="0" smtClean="0">
              <a:latin typeface="+mn-ea"/>
            </a:endParaRPr>
          </a:p>
          <a:p>
            <a:endParaRPr lang="en-US" altLang="ja-JP" sz="11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   </a:t>
            </a:r>
            <a:r>
              <a:rPr lang="ja-JP" altLang="en-US" dirty="0" smtClean="0">
                <a:latin typeface="+mn-ea"/>
              </a:rPr>
              <a:t>長谷川 敬一 先生</a:t>
            </a:r>
            <a:endParaRPr lang="en-US" altLang="ja-JP" sz="2000" dirty="0" smtClean="0">
              <a:latin typeface="+mn-ea"/>
            </a:endParaRPr>
          </a:p>
          <a:p>
            <a:r>
              <a:rPr kumimoji="1" lang="en-US" altLang="ja-JP" sz="1200" dirty="0" smtClean="0">
                <a:latin typeface="+mn-ea"/>
              </a:rPr>
              <a:t>  </a:t>
            </a:r>
            <a:r>
              <a:rPr kumimoji="1" lang="ja-JP" altLang="en-US" sz="1200" dirty="0" smtClean="0">
                <a:latin typeface="+mn-ea"/>
              </a:rPr>
              <a:t>　　</a:t>
            </a:r>
            <a:r>
              <a:rPr kumimoji="1" lang="en-US" altLang="ja-JP" sz="1200" dirty="0" smtClean="0">
                <a:latin typeface="+mn-ea"/>
              </a:rPr>
              <a:t> (</a:t>
            </a:r>
            <a:r>
              <a:rPr lang="ja-JP" altLang="en-US" sz="1200" dirty="0">
                <a:latin typeface="+mn-ea"/>
              </a:rPr>
              <a:t>一般</a:t>
            </a:r>
            <a:r>
              <a:rPr lang="ja-JP" altLang="en-US" sz="1200" dirty="0" smtClean="0">
                <a:latin typeface="+mn-ea"/>
              </a:rPr>
              <a:t>財団法人竹田健康財団 竹田綜合病院 作業</a:t>
            </a:r>
            <a:r>
              <a:rPr lang="ja-JP" altLang="en-US" sz="1200" dirty="0">
                <a:latin typeface="+mn-ea"/>
              </a:rPr>
              <a:t>療法士</a:t>
            </a:r>
            <a:r>
              <a:rPr kumimoji="1" lang="en-US" altLang="ja-JP" sz="1200" dirty="0" smtClean="0">
                <a:latin typeface="+mn-ea"/>
              </a:rPr>
              <a:t>)</a:t>
            </a:r>
          </a:p>
          <a:p>
            <a:r>
              <a:rPr lang="ja-JP" altLang="en-US" sz="1400" dirty="0" smtClean="0">
                <a:latin typeface="+mn-ea"/>
              </a:rPr>
              <a:t>「</a:t>
            </a:r>
            <a:r>
              <a:rPr lang="ja-JP" altLang="en-US" sz="1400" b="1" dirty="0" smtClean="0">
                <a:latin typeface="+mn-ea"/>
              </a:rPr>
              <a:t>急性期・回復期で生活行為向上マネジメントを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ja-JP" sz="1400" b="1" dirty="0" smtClean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　　　　　　　　　　　　　　活用するためには</a:t>
            </a:r>
            <a:r>
              <a:rPr lang="ja-JP" altLang="en-US" sz="1400" dirty="0" smtClean="0">
                <a:latin typeface="+mn-ea"/>
              </a:rPr>
              <a:t>」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「</a:t>
            </a:r>
            <a:r>
              <a:rPr lang="ja-JP" altLang="en-US" sz="1400" b="1" dirty="0" smtClean="0">
                <a:latin typeface="+mn-ea"/>
              </a:rPr>
              <a:t>生活行為向上マネジメントを用いた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　　　　　　　</a:t>
            </a:r>
            <a:r>
              <a:rPr lang="en-US" altLang="ja-JP" sz="1400" b="1" dirty="0" smtClean="0">
                <a:latin typeface="+mn-ea"/>
              </a:rPr>
              <a:t>    </a:t>
            </a:r>
            <a:r>
              <a:rPr lang="ja-JP" altLang="en-US" sz="1400" b="1" dirty="0" smtClean="0">
                <a:latin typeface="+mn-ea"/>
              </a:rPr>
              <a:t>ケアマネージャーとの連携方法</a:t>
            </a:r>
            <a:r>
              <a:rPr lang="ja-JP" altLang="en-US" sz="1400" dirty="0" smtClean="0">
                <a:latin typeface="+mn-ea"/>
              </a:rPr>
              <a:t>」</a:t>
            </a:r>
            <a:endParaRPr lang="en-US" altLang="ja-JP" sz="1400" dirty="0" smtClean="0">
              <a:latin typeface="+mn-ea"/>
            </a:endParaRPr>
          </a:p>
          <a:p>
            <a:endParaRPr kumimoji="1" lang="en-US" altLang="ja-JP" sz="1200" dirty="0" smtClean="0">
              <a:latin typeface="+mn-ea"/>
            </a:endParaRPr>
          </a:p>
          <a:p>
            <a:endParaRPr kumimoji="1" lang="en-US" altLang="ja-JP" sz="1200" dirty="0" smtClean="0">
              <a:latin typeface="+mn-ea"/>
            </a:endParaRPr>
          </a:p>
          <a:p>
            <a:r>
              <a:rPr kumimoji="1" lang="en-US" altLang="ja-JP" sz="2400" dirty="0" smtClean="0">
                <a:latin typeface="+mn-ea"/>
              </a:rPr>
              <a:t>     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4816" y="5516881"/>
            <a:ext cx="4086272" cy="45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5558641"/>
            <a:ext cx="39624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対象</a:t>
            </a:r>
            <a:r>
              <a:rPr lang="en-US" altLang="ja-JP" sz="2400" b="1" dirty="0" smtClean="0">
                <a:latin typeface="+mn-ea"/>
              </a:rPr>
              <a:t>:</a:t>
            </a:r>
            <a:r>
              <a:rPr lang="ja-JP" altLang="en-US" sz="2000" dirty="0" smtClean="0">
                <a:latin typeface="+mn-ea"/>
              </a:rPr>
              <a:t>介護支援専門員</a:t>
            </a:r>
            <a:r>
              <a:rPr lang="en-US" altLang="ja-JP" sz="2000" dirty="0" smtClean="0">
                <a:latin typeface="+mn-ea"/>
              </a:rPr>
              <a:t> </a:t>
            </a:r>
            <a:r>
              <a:rPr lang="en-US" altLang="ja-JP" sz="1400" b="1" dirty="0" smtClean="0">
                <a:latin typeface="+mn-ea"/>
              </a:rPr>
              <a:t/>
            </a:r>
            <a:br>
              <a:rPr lang="en-US" altLang="ja-JP" sz="1400" b="1" dirty="0" smtClean="0">
                <a:latin typeface="+mn-ea"/>
              </a:rPr>
            </a:br>
            <a:r>
              <a:rPr lang="ja-JP" altLang="en-US" sz="1400" b="1" dirty="0" smtClean="0">
                <a:latin typeface="+mn-ea"/>
              </a:rPr>
              <a:t>　　　　</a:t>
            </a:r>
            <a:r>
              <a:rPr lang="ja-JP" altLang="en-US" sz="1400" dirty="0" smtClean="0">
                <a:latin typeface="+mn-ea"/>
              </a:rPr>
              <a:t>その他、高齢者在宅支援に関わる方</a:t>
            </a:r>
            <a:endParaRPr lang="en-US" altLang="ja-JP" sz="1400" dirty="0" smtClean="0">
              <a:latin typeface="+mn-ea"/>
            </a:endParaRPr>
          </a:p>
          <a:p>
            <a:endParaRPr lang="en-US" altLang="ja-JP" sz="1400" dirty="0" smtClean="0">
              <a:latin typeface="+mn-ea"/>
            </a:endParaRPr>
          </a:p>
          <a:p>
            <a:r>
              <a:rPr lang="ja-JP" altLang="en-US" sz="2400" b="1" dirty="0" smtClean="0">
                <a:latin typeface="+mn-ea"/>
              </a:rPr>
              <a:t>参加費：無料</a:t>
            </a:r>
            <a:endParaRPr lang="en-US" altLang="ja-JP" sz="2400" b="1" dirty="0" smtClean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　　　　</a:t>
            </a:r>
            <a:endParaRPr lang="en-US" altLang="ja-JP" sz="900" b="1" dirty="0" smtClean="0">
              <a:latin typeface="+mn-ea"/>
            </a:endParaRPr>
          </a:p>
          <a:p>
            <a:endParaRPr lang="en-US" altLang="ja-JP" sz="900" b="1" dirty="0" smtClean="0">
              <a:latin typeface="+mn-ea"/>
            </a:endParaRPr>
          </a:p>
          <a:p>
            <a:endParaRPr lang="en-US" altLang="ja-JP" sz="1000" b="1" dirty="0" smtClean="0">
              <a:latin typeface="+mn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16632" y="152400"/>
            <a:ext cx="4104456" cy="45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16632" y="1325881"/>
            <a:ext cx="4104456" cy="45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16632" y="2468881"/>
            <a:ext cx="4104456" cy="45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152400" y="6934200"/>
            <a:ext cx="3592052" cy="457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8569" y="7162800"/>
            <a:ext cx="29418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1000" dirty="0" smtClean="0"/>
          </a:p>
          <a:p>
            <a:r>
              <a:rPr lang="ja-JP" altLang="en-US" sz="1000" dirty="0" smtClean="0"/>
              <a:t>（お問い合わせ）</a:t>
            </a:r>
            <a:endParaRPr lang="en-US" altLang="ja-JP" sz="1000" dirty="0" smtClean="0"/>
          </a:p>
          <a:p>
            <a:r>
              <a:rPr kumimoji="1" lang="ja-JP" altLang="en-US" sz="1000" dirty="0"/>
              <a:t>社会</a:t>
            </a:r>
            <a:r>
              <a:rPr kumimoji="1" lang="ja-JP" altLang="en-US" sz="1000" dirty="0" smtClean="0"/>
              <a:t>福祉法人　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佐賀整肢学園こども発達医療センター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担当：溝上 友喜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E-mail</a:t>
            </a:r>
            <a:r>
              <a:rPr lang="ja-JP" altLang="en-US" sz="1000" dirty="0" smtClean="0"/>
              <a:t>　</a:t>
            </a:r>
            <a:r>
              <a:rPr lang="en-US" altLang="ja-JP" sz="1000" dirty="0" smtClean="0">
                <a:hlinkClick r:id="rId2"/>
              </a:rPr>
              <a:t>ssgsagyou@star.saganet.ne.jp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主催：一般社団法人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佐賀県作業療法士会</a:t>
            </a:r>
            <a:endParaRPr lang="en-US" altLang="ja-JP" sz="1000" dirty="0" smtClean="0"/>
          </a:p>
          <a:p>
            <a:r>
              <a:rPr lang="ja-JP" altLang="en-US" sz="1000" dirty="0" smtClean="0"/>
              <a:t>後援：</a:t>
            </a:r>
            <a:r>
              <a:rPr lang="ja-JP" altLang="en-US" sz="1000" dirty="0" smtClean="0"/>
              <a:t>佐賀県　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　公益社団法人</a:t>
            </a:r>
            <a:r>
              <a:rPr lang="en-US" altLang="ja-JP" sz="1000" dirty="0" smtClean="0"/>
              <a:t> </a:t>
            </a:r>
            <a:r>
              <a:rPr lang="ja-JP" altLang="en-US" sz="1000" dirty="0" smtClean="0"/>
              <a:t>佐賀県介護保険事業連合会</a:t>
            </a:r>
            <a:endParaRPr lang="en-US" altLang="ja-JP" sz="1000" dirty="0" smtClean="0"/>
          </a:p>
          <a:p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　佐賀県介護支援専門員協議会</a:t>
            </a:r>
            <a:endParaRPr kumimoji="1" lang="ja-JP" altLang="en-US" sz="1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51853" y="152400"/>
            <a:ext cx="2277547" cy="8915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b="1" dirty="0" smtClean="0"/>
              <a:t>生活行為に焦点をあてた</a:t>
            </a:r>
            <a:endParaRPr kumimoji="1" lang="en-US" altLang="ja-JP" sz="4000" b="1" dirty="0" smtClean="0"/>
          </a:p>
          <a:p>
            <a:r>
              <a:rPr lang="ja-JP" altLang="ja-JP" sz="4000" b="1" dirty="0" smtClean="0"/>
              <a:t>　</a:t>
            </a:r>
            <a:r>
              <a:rPr lang="ja-JP" altLang="en-US" sz="4000" b="1" dirty="0" smtClean="0"/>
              <a:t>　　　　　　　　　</a:t>
            </a:r>
            <a:r>
              <a:rPr kumimoji="1" lang="ja-JP" altLang="en-US" sz="4000" b="1" dirty="0" smtClean="0"/>
              <a:t>支援の考え方</a:t>
            </a:r>
            <a:endParaRPr kumimoji="1" lang="en-US" altLang="ja-JP" sz="4000" b="1" dirty="0" smtClean="0"/>
          </a:p>
          <a:p>
            <a:r>
              <a:rPr lang="ja-JP" altLang="en-US" sz="4000" b="1" dirty="0" smtClean="0"/>
              <a:t>　　　</a:t>
            </a:r>
            <a:r>
              <a:rPr lang="en-US" altLang="ja-JP" sz="4000" b="1" dirty="0" err="1" smtClean="0"/>
              <a:t>〜</a:t>
            </a:r>
            <a:r>
              <a:rPr lang="ja-JP" altLang="en-US" sz="4000" b="1" dirty="0" smtClean="0"/>
              <a:t>生活行為向上マネジメント</a:t>
            </a:r>
            <a:r>
              <a:rPr lang="en-US" altLang="ja-JP" sz="4000" b="1" dirty="0" err="1" smtClean="0"/>
              <a:t>〜</a:t>
            </a:r>
            <a:endParaRPr lang="en-US" altLang="ja-JP" sz="4000" b="1" dirty="0" smtClean="0"/>
          </a:p>
          <a:p>
            <a:r>
              <a:rPr kumimoji="1" lang="ja-JP" altLang="en-US" sz="1600" dirty="0" smtClean="0"/>
              <a:t>　　　　　　　　　　　　　　　　　　　　　　　生活行為向上マネジメント研修会（急性期）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6934200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申し込み：事前申し込みは不要です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当日会場まで</a:t>
            </a:r>
            <a:r>
              <a:rPr kumimoji="1" lang="ja-JP" altLang="en-US" sz="1400" dirty="0" smtClean="0"/>
              <a:t>お越し下さい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08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400</Words>
  <Application>Microsoft Macintosh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みやび</vt:lpstr>
      <vt:lpstr>スライド 1</vt:lpstr>
    </vt:vector>
  </TitlesOfParts>
  <Company>Toshiba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MIZO</dc:creator>
  <cp:lastModifiedBy>佐賀整肢学園 リハビリテーション科</cp:lastModifiedBy>
  <cp:revision>41</cp:revision>
  <cp:lastPrinted>2015-02-18T23:14:20Z</cp:lastPrinted>
  <dcterms:created xsi:type="dcterms:W3CDTF">2015-02-19T00:46:01Z</dcterms:created>
  <dcterms:modified xsi:type="dcterms:W3CDTF">2015-02-19T00:46:21Z</dcterms:modified>
</cp:coreProperties>
</file>